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5203150" cy="36004500"/>
  <p:notesSz cx="6858000" cy="9144000"/>
  <p:defaultTextStyle>
    <a:defPPr>
      <a:defRPr lang="pt-BR"/>
    </a:defPPr>
    <a:lvl1pPr algn="l" defTabSz="3497263" rtl="0" fontAlgn="base">
      <a:spcBef>
        <a:spcPct val="0"/>
      </a:spcBef>
      <a:spcAft>
        <a:spcPct val="0"/>
      </a:spcAft>
      <a:defRPr sz="6900" kern="1200">
        <a:solidFill>
          <a:schemeClr val="tx1"/>
        </a:solidFill>
        <a:latin typeface="Calibri" pitchFamily="34" charset="0"/>
        <a:ea typeface="+mn-ea"/>
        <a:cs typeface="Arial" charset="0"/>
      </a:defRPr>
    </a:lvl1pPr>
    <a:lvl2pPr marL="1747838" indent="-1290638" algn="l" defTabSz="3497263" rtl="0" fontAlgn="base">
      <a:spcBef>
        <a:spcPct val="0"/>
      </a:spcBef>
      <a:spcAft>
        <a:spcPct val="0"/>
      </a:spcAft>
      <a:defRPr sz="6900" kern="1200">
        <a:solidFill>
          <a:schemeClr val="tx1"/>
        </a:solidFill>
        <a:latin typeface="Calibri" pitchFamily="34" charset="0"/>
        <a:ea typeface="+mn-ea"/>
        <a:cs typeface="Arial" charset="0"/>
      </a:defRPr>
    </a:lvl2pPr>
    <a:lvl3pPr marL="3497263" indent="-2582863" algn="l" defTabSz="3497263" rtl="0" fontAlgn="base">
      <a:spcBef>
        <a:spcPct val="0"/>
      </a:spcBef>
      <a:spcAft>
        <a:spcPct val="0"/>
      </a:spcAft>
      <a:defRPr sz="6900" kern="1200">
        <a:solidFill>
          <a:schemeClr val="tx1"/>
        </a:solidFill>
        <a:latin typeface="Calibri" pitchFamily="34" charset="0"/>
        <a:ea typeface="+mn-ea"/>
        <a:cs typeface="Arial" charset="0"/>
      </a:defRPr>
    </a:lvl3pPr>
    <a:lvl4pPr marL="5245100" indent="-3873500" algn="l" defTabSz="3497263" rtl="0" fontAlgn="base">
      <a:spcBef>
        <a:spcPct val="0"/>
      </a:spcBef>
      <a:spcAft>
        <a:spcPct val="0"/>
      </a:spcAft>
      <a:defRPr sz="6900" kern="1200">
        <a:solidFill>
          <a:schemeClr val="tx1"/>
        </a:solidFill>
        <a:latin typeface="Calibri" pitchFamily="34" charset="0"/>
        <a:ea typeface="+mn-ea"/>
        <a:cs typeface="Arial" charset="0"/>
      </a:defRPr>
    </a:lvl4pPr>
    <a:lvl5pPr marL="6994525" indent="-5165725" algn="l" defTabSz="3497263" rtl="0" fontAlgn="base">
      <a:spcBef>
        <a:spcPct val="0"/>
      </a:spcBef>
      <a:spcAft>
        <a:spcPct val="0"/>
      </a:spcAft>
      <a:defRPr sz="6900" kern="1200">
        <a:solidFill>
          <a:schemeClr val="tx1"/>
        </a:solidFill>
        <a:latin typeface="Calibri" pitchFamily="34" charset="0"/>
        <a:ea typeface="+mn-ea"/>
        <a:cs typeface="Arial" charset="0"/>
      </a:defRPr>
    </a:lvl5pPr>
    <a:lvl6pPr marL="2286000" algn="l" defTabSz="914400" rtl="0" eaLnBrk="1" latinLnBrk="0" hangingPunct="1">
      <a:defRPr sz="6900" kern="1200">
        <a:solidFill>
          <a:schemeClr val="tx1"/>
        </a:solidFill>
        <a:latin typeface="Calibri" pitchFamily="34" charset="0"/>
        <a:ea typeface="+mn-ea"/>
        <a:cs typeface="Arial" charset="0"/>
      </a:defRPr>
    </a:lvl6pPr>
    <a:lvl7pPr marL="2743200" algn="l" defTabSz="914400" rtl="0" eaLnBrk="1" latinLnBrk="0" hangingPunct="1">
      <a:defRPr sz="6900" kern="1200">
        <a:solidFill>
          <a:schemeClr val="tx1"/>
        </a:solidFill>
        <a:latin typeface="Calibri" pitchFamily="34" charset="0"/>
        <a:ea typeface="+mn-ea"/>
        <a:cs typeface="Arial" charset="0"/>
      </a:defRPr>
    </a:lvl7pPr>
    <a:lvl8pPr marL="3200400" algn="l" defTabSz="914400" rtl="0" eaLnBrk="1" latinLnBrk="0" hangingPunct="1">
      <a:defRPr sz="6900" kern="1200">
        <a:solidFill>
          <a:schemeClr val="tx1"/>
        </a:solidFill>
        <a:latin typeface="Calibri" pitchFamily="34" charset="0"/>
        <a:ea typeface="+mn-ea"/>
        <a:cs typeface="Arial" charset="0"/>
      </a:defRPr>
    </a:lvl8pPr>
    <a:lvl9pPr marL="3657600" algn="l" defTabSz="914400" rtl="0" eaLnBrk="1" latinLnBrk="0" hangingPunct="1">
      <a:defRPr sz="6900"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1466" autoAdjust="0"/>
    <p:restoredTop sz="94660"/>
  </p:normalViewPr>
  <p:slideViewPr>
    <p:cSldViewPr>
      <p:cViewPr>
        <p:scale>
          <a:sx n="50" d="100"/>
          <a:sy n="50" d="100"/>
        </p:scale>
        <p:origin x="-966" y="-78"/>
      </p:cViewPr>
      <p:guideLst>
        <p:guide orient="horz" pos="11340"/>
        <p:guide pos="7938"/>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3497580" fontAlgn="auto">
              <a:spcBef>
                <a:spcPts val="0"/>
              </a:spcBef>
              <a:spcAft>
                <a:spcPts val="0"/>
              </a:spcAft>
              <a:defRPr sz="1200">
                <a:latin typeface="+mn-lt"/>
                <a:cs typeface="+mn-cs"/>
              </a:defRPr>
            </a:lvl1pPr>
          </a:lstStyle>
          <a:p>
            <a:pPr>
              <a:defRPr/>
            </a:pPr>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3497580" fontAlgn="auto">
              <a:spcBef>
                <a:spcPts val="0"/>
              </a:spcBef>
              <a:spcAft>
                <a:spcPts val="0"/>
              </a:spcAft>
              <a:defRPr sz="1200">
                <a:latin typeface="+mn-lt"/>
                <a:cs typeface="+mn-cs"/>
              </a:defRPr>
            </a:lvl1pPr>
          </a:lstStyle>
          <a:p>
            <a:pPr>
              <a:defRPr/>
            </a:pPr>
            <a:fld id="{D06B600E-57B0-4FE8-8F39-7CAF93BF6C8B}" type="datetimeFigureOut">
              <a:rPr lang="pt-BR"/>
              <a:pPr>
                <a:defRPr/>
              </a:pPr>
              <a:t>16/08/2017</a:t>
            </a:fld>
            <a:endParaRPr lang="pt-BR"/>
          </a:p>
        </p:txBody>
      </p:sp>
      <p:sp>
        <p:nvSpPr>
          <p:cNvPr id="4" name="Espaço Reservado para Imagem de Slide 3"/>
          <p:cNvSpPr>
            <a:spLocks noGrp="1" noRot="1" noChangeAspect="1"/>
          </p:cNvSpPr>
          <p:nvPr>
            <p:ph type="sldImg" idx="2"/>
          </p:nvPr>
        </p:nvSpPr>
        <p:spPr>
          <a:xfrm>
            <a:off x="2228850" y="685800"/>
            <a:ext cx="2400300" cy="3429000"/>
          </a:xfrm>
          <a:prstGeom prst="rect">
            <a:avLst/>
          </a:prstGeom>
          <a:noFill/>
          <a:ln w="12700">
            <a:solidFill>
              <a:prstClr val="black"/>
            </a:solidFill>
          </a:ln>
        </p:spPr>
        <p:txBody>
          <a:bodyPr vert="horz" lIns="91440" tIns="45720" rIns="91440" bIns="45720" rtlCol="0" anchor="ctr"/>
          <a:lstStyle/>
          <a:p>
            <a:pPr lvl="0"/>
            <a:endParaRPr lang="pt-BR" noProof="0" smtClean="0"/>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noProof="0" smtClean="0"/>
              <a:t>Clique para editar 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3497580" fontAlgn="auto">
              <a:spcBef>
                <a:spcPts val="0"/>
              </a:spcBef>
              <a:spcAft>
                <a:spcPts val="0"/>
              </a:spcAft>
              <a:defRPr sz="1200">
                <a:latin typeface="+mn-lt"/>
                <a:cs typeface="+mn-cs"/>
              </a:defRPr>
            </a:lvl1pPr>
          </a:lstStyle>
          <a:p>
            <a:pPr>
              <a:defRPr/>
            </a:pPr>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defTabSz="3497580" fontAlgn="auto">
              <a:spcBef>
                <a:spcPts val="0"/>
              </a:spcBef>
              <a:spcAft>
                <a:spcPts val="0"/>
              </a:spcAft>
              <a:defRPr sz="1200">
                <a:latin typeface="+mn-lt"/>
                <a:cs typeface="+mn-cs"/>
              </a:defRPr>
            </a:lvl1pPr>
          </a:lstStyle>
          <a:p>
            <a:pPr>
              <a:defRPr/>
            </a:pPr>
            <a:fld id="{15F96AC0-E35F-4107-85A3-8C24D8FBE968}" type="slidenum">
              <a:rPr lang="pt-BR"/>
              <a:pPr>
                <a:defRPr/>
              </a:pPr>
              <a:t>‹nº›</a:t>
            </a:fld>
            <a:endParaRPr lang="pt-BR"/>
          </a:p>
        </p:txBody>
      </p:sp>
    </p:spTree>
    <p:extLst>
      <p:ext uri="{BB962C8B-B14F-4D97-AF65-F5344CB8AC3E}">
        <p14:creationId xmlns:p14="http://schemas.microsoft.com/office/powerpoint/2010/main" xmlns="" val="1197324430"/>
      </p:ext>
    </p:extLst>
  </p:cSld>
  <p:clrMap bg1="lt1" tx1="dk1" bg2="lt2" tx2="dk2" accent1="accent1" accent2="accent2" accent3="accent3" accent4="accent4" accent5="accent5" accent6="accent6" hlink="hlink" folHlink="folHlink"/>
  <p:notesStyle>
    <a:lvl1pPr algn="l" defTabSz="3497263" rtl="0" eaLnBrk="0" fontAlgn="base" hangingPunct="0">
      <a:spcBef>
        <a:spcPct val="30000"/>
      </a:spcBef>
      <a:spcAft>
        <a:spcPct val="0"/>
      </a:spcAft>
      <a:defRPr sz="4600" kern="1200">
        <a:solidFill>
          <a:schemeClr val="tx1"/>
        </a:solidFill>
        <a:latin typeface="+mn-lt"/>
        <a:ea typeface="+mn-ea"/>
        <a:cs typeface="+mn-cs"/>
      </a:defRPr>
    </a:lvl1pPr>
    <a:lvl2pPr marL="1747838" algn="l" defTabSz="3497263" rtl="0" eaLnBrk="0" fontAlgn="base" hangingPunct="0">
      <a:spcBef>
        <a:spcPct val="30000"/>
      </a:spcBef>
      <a:spcAft>
        <a:spcPct val="0"/>
      </a:spcAft>
      <a:defRPr sz="4600" kern="1200">
        <a:solidFill>
          <a:schemeClr val="tx1"/>
        </a:solidFill>
        <a:latin typeface="+mn-lt"/>
        <a:ea typeface="+mn-ea"/>
        <a:cs typeface="+mn-cs"/>
      </a:defRPr>
    </a:lvl2pPr>
    <a:lvl3pPr marL="3497263" algn="l" defTabSz="3497263" rtl="0" eaLnBrk="0" fontAlgn="base" hangingPunct="0">
      <a:spcBef>
        <a:spcPct val="30000"/>
      </a:spcBef>
      <a:spcAft>
        <a:spcPct val="0"/>
      </a:spcAft>
      <a:defRPr sz="4600" kern="1200">
        <a:solidFill>
          <a:schemeClr val="tx1"/>
        </a:solidFill>
        <a:latin typeface="+mn-lt"/>
        <a:ea typeface="+mn-ea"/>
        <a:cs typeface="+mn-cs"/>
      </a:defRPr>
    </a:lvl3pPr>
    <a:lvl4pPr marL="5245100" algn="l" defTabSz="3497263" rtl="0" eaLnBrk="0" fontAlgn="base" hangingPunct="0">
      <a:spcBef>
        <a:spcPct val="30000"/>
      </a:spcBef>
      <a:spcAft>
        <a:spcPct val="0"/>
      </a:spcAft>
      <a:defRPr sz="4600" kern="1200">
        <a:solidFill>
          <a:schemeClr val="tx1"/>
        </a:solidFill>
        <a:latin typeface="+mn-lt"/>
        <a:ea typeface="+mn-ea"/>
        <a:cs typeface="+mn-cs"/>
      </a:defRPr>
    </a:lvl4pPr>
    <a:lvl5pPr marL="6994525" algn="l" defTabSz="3497263" rtl="0" eaLnBrk="0" fontAlgn="base" hangingPunct="0">
      <a:spcBef>
        <a:spcPct val="30000"/>
      </a:spcBef>
      <a:spcAft>
        <a:spcPct val="0"/>
      </a:spcAft>
      <a:defRPr sz="4600" kern="1200">
        <a:solidFill>
          <a:schemeClr val="tx1"/>
        </a:solidFill>
        <a:latin typeface="+mn-lt"/>
        <a:ea typeface="+mn-ea"/>
        <a:cs typeface="+mn-cs"/>
      </a:defRPr>
    </a:lvl5pPr>
    <a:lvl6pPr marL="8743950" algn="l" defTabSz="3497580" rtl="0" eaLnBrk="1" latinLnBrk="0" hangingPunct="1">
      <a:defRPr sz="4600" kern="1200">
        <a:solidFill>
          <a:schemeClr val="tx1"/>
        </a:solidFill>
        <a:latin typeface="+mn-lt"/>
        <a:ea typeface="+mn-ea"/>
        <a:cs typeface="+mn-cs"/>
      </a:defRPr>
    </a:lvl6pPr>
    <a:lvl7pPr marL="10492740" algn="l" defTabSz="3497580" rtl="0" eaLnBrk="1" latinLnBrk="0" hangingPunct="1">
      <a:defRPr sz="4600" kern="1200">
        <a:solidFill>
          <a:schemeClr val="tx1"/>
        </a:solidFill>
        <a:latin typeface="+mn-lt"/>
        <a:ea typeface="+mn-ea"/>
        <a:cs typeface="+mn-cs"/>
      </a:defRPr>
    </a:lvl7pPr>
    <a:lvl8pPr marL="12241530" algn="l" defTabSz="3497580" rtl="0" eaLnBrk="1" latinLnBrk="0" hangingPunct="1">
      <a:defRPr sz="4600" kern="1200">
        <a:solidFill>
          <a:schemeClr val="tx1"/>
        </a:solidFill>
        <a:latin typeface="+mn-lt"/>
        <a:ea typeface="+mn-ea"/>
        <a:cs typeface="+mn-cs"/>
      </a:defRPr>
    </a:lvl8pPr>
    <a:lvl9pPr marL="13990320" algn="l" defTabSz="3497580" rtl="0" eaLnBrk="1" latinLnBrk="0" hangingPunct="1">
      <a:defRPr sz="4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Espaço Reservado para Imagem de Slide 1"/>
          <p:cNvSpPr>
            <a:spLocks noGrp="1" noRot="1" noChangeAspect="1" noTextEdit="1"/>
          </p:cNvSpPr>
          <p:nvPr>
            <p:ph type="sldImg"/>
          </p:nvPr>
        </p:nvSpPr>
        <p:spPr bwMode="auto">
          <a:noFill/>
          <a:ln>
            <a:solidFill>
              <a:srgbClr val="000000"/>
            </a:solidFill>
            <a:miter lim="800000"/>
            <a:headEnd/>
            <a:tailEnd/>
          </a:ln>
        </p:spPr>
      </p:sp>
      <p:sp>
        <p:nvSpPr>
          <p:cNvPr id="4099" name="Espaço Reservado para Anotaçõ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pt-BR" smtClean="0"/>
          </a:p>
        </p:txBody>
      </p:sp>
      <p:sp>
        <p:nvSpPr>
          <p:cNvPr id="4100" name="Espaço Reservado para Número de Slide 3"/>
          <p:cNvSpPr>
            <a:spLocks noGrp="1"/>
          </p:cNvSpPr>
          <p:nvPr>
            <p:ph type="sldNum" sz="quarter" idx="5"/>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6900">
                <a:solidFill>
                  <a:schemeClr val="tx1"/>
                </a:solidFill>
                <a:latin typeface="Calibri" pitchFamily="34" charset="0"/>
              </a:defRPr>
            </a:lvl1pPr>
            <a:lvl2pPr marL="742950" indent="-285750">
              <a:defRPr sz="6900">
                <a:solidFill>
                  <a:schemeClr val="tx1"/>
                </a:solidFill>
                <a:latin typeface="Calibri" pitchFamily="34" charset="0"/>
              </a:defRPr>
            </a:lvl2pPr>
            <a:lvl3pPr marL="1143000" indent="-228600">
              <a:defRPr sz="6900">
                <a:solidFill>
                  <a:schemeClr val="tx1"/>
                </a:solidFill>
                <a:latin typeface="Calibri" pitchFamily="34" charset="0"/>
              </a:defRPr>
            </a:lvl3pPr>
            <a:lvl4pPr marL="1600200" indent="-228600">
              <a:defRPr sz="6900">
                <a:solidFill>
                  <a:schemeClr val="tx1"/>
                </a:solidFill>
                <a:latin typeface="Calibri" pitchFamily="34" charset="0"/>
              </a:defRPr>
            </a:lvl4pPr>
            <a:lvl5pPr marL="2057400" indent="-228600">
              <a:defRPr sz="6900">
                <a:solidFill>
                  <a:schemeClr val="tx1"/>
                </a:solidFill>
                <a:latin typeface="Calibri" pitchFamily="34" charset="0"/>
              </a:defRPr>
            </a:lvl5pPr>
            <a:lvl6pPr marL="2514600" indent="-228600" defTabSz="3497263" fontAlgn="base">
              <a:spcBef>
                <a:spcPct val="0"/>
              </a:spcBef>
              <a:spcAft>
                <a:spcPct val="0"/>
              </a:spcAft>
              <a:defRPr sz="6900">
                <a:solidFill>
                  <a:schemeClr val="tx1"/>
                </a:solidFill>
                <a:latin typeface="Calibri" pitchFamily="34" charset="0"/>
              </a:defRPr>
            </a:lvl6pPr>
            <a:lvl7pPr marL="2971800" indent="-228600" defTabSz="3497263" fontAlgn="base">
              <a:spcBef>
                <a:spcPct val="0"/>
              </a:spcBef>
              <a:spcAft>
                <a:spcPct val="0"/>
              </a:spcAft>
              <a:defRPr sz="6900">
                <a:solidFill>
                  <a:schemeClr val="tx1"/>
                </a:solidFill>
                <a:latin typeface="Calibri" pitchFamily="34" charset="0"/>
              </a:defRPr>
            </a:lvl7pPr>
            <a:lvl8pPr marL="3429000" indent="-228600" defTabSz="3497263" fontAlgn="base">
              <a:spcBef>
                <a:spcPct val="0"/>
              </a:spcBef>
              <a:spcAft>
                <a:spcPct val="0"/>
              </a:spcAft>
              <a:defRPr sz="6900">
                <a:solidFill>
                  <a:schemeClr val="tx1"/>
                </a:solidFill>
                <a:latin typeface="Calibri" pitchFamily="34" charset="0"/>
              </a:defRPr>
            </a:lvl8pPr>
            <a:lvl9pPr marL="3886200" indent="-228600" defTabSz="3497263" fontAlgn="base">
              <a:spcBef>
                <a:spcPct val="0"/>
              </a:spcBef>
              <a:spcAft>
                <a:spcPct val="0"/>
              </a:spcAft>
              <a:defRPr sz="6900">
                <a:solidFill>
                  <a:schemeClr val="tx1"/>
                </a:solidFill>
                <a:latin typeface="Calibri" pitchFamily="34" charset="0"/>
              </a:defRPr>
            </a:lvl9pPr>
          </a:lstStyle>
          <a:p>
            <a:pPr defTabSz="3497263" fontAlgn="base">
              <a:spcBef>
                <a:spcPct val="0"/>
              </a:spcBef>
              <a:spcAft>
                <a:spcPct val="0"/>
              </a:spcAft>
              <a:defRPr/>
            </a:pPr>
            <a:fld id="{46C949A4-D920-4EFA-88CF-4185F9565577}" type="slidenum">
              <a:rPr lang="pt-BR" sz="1200" smtClean="0"/>
              <a:pPr defTabSz="3497263" fontAlgn="base">
                <a:spcBef>
                  <a:spcPct val="0"/>
                </a:spcBef>
                <a:spcAft>
                  <a:spcPct val="0"/>
                </a:spcAft>
                <a:defRPr/>
              </a:pPr>
              <a:t>1</a:t>
            </a:fld>
            <a:endParaRPr lang="pt-BR"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890236" y="11184734"/>
            <a:ext cx="21422678" cy="7717631"/>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3780473" y="20402550"/>
            <a:ext cx="17642205" cy="9201150"/>
          </a:xfrm>
        </p:spPr>
        <p:txBody>
          <a:bodyPr/>
          <a:lstStyle>
            <a:lvl1pPr marL="0" indent="0" algn="ctr">
              <a:buNone/>
              <a:defRPr>
                <a:solidFill>
                  <a:schemeClr val="tx1">
                    <a:tint val="75000"/>
                  </a:schemeClr>
                </a:solidFill>
              </a:defRPr>
            </a:lvl1pPr>
            <a:lvl2pPr marL="1748790" indent="0" algn="ctr">
              <a:buNone/>
              <a:defRPr>
                <a:solidFill>
                  <a:schemeClr val="tx1">
                    <a:tint val="75000"/>
                  </a:schemeClr>
                </a:solidFill>
              </a:defRPr>
            </a:lvl2pPr>
            <a:lvl3pPr marL="3497580" indent="0" algn="ctr">
              <a:buNone/>
              <a:defRPr>
                <a:solidFill>
                  <a:schemeClr val="tx1">
                    <a:tint val="75000"/>
                  </a:schemeClr>
                </a:solidFill>
              </a:defRPr>
            </a:lvl3pPr>
            <a:lvl4pPr marL="5246370" indent="0" algn="ctr">
              <a:buNone/>
              <a:defRPr>
                <a:solidFill>
                  <a:schemeClr val="tx1">
                    <a:tint val="75000"/>
                  </a:schemeClr>
                </a:solidFill>
              </a:defRPr>
            </a:lvl4pPr>
            <a:lvl5pPr marL="6995160" indent="0" algn="ctr">
              <a:buNone/>
              <a:defRPr>
                <a:solidFill>
                  <a:schemeClr val="tx1">
                    <a:tint val="75000"/>
                  </a:schemeClr>
                </a:solidFill>
              </a:defRPr>
            </a:lvl5pPr>
            <a:lvl6pPr marL="8743950" indent="0" algn="ctr">
              <a:buNone/>
              <a:defRPr>
                <a:solidFill>
                  <a:schemeClr val="tx1">
                    <a:tint val="75000"/>
                  </a:schemeClr>
                </a:solidFill>
              </a:defRPr>
            </a:lvl6pPr>
            <a:lvl7pPr marL="10492740" indent="0" algn="ctr">
              <a:buNone/>
              <a:defRPr>
                <a:solidFill>
                  <a:schemeClr val="tx1">
                    <a:tint val="75000"/>
                  </a:schemeClr>
                </a:solidFill>
              </a:defRPr>
            </a:lvl7pPr>
            <a:lvl8pPr marL="12241530" indent="0" algn="ctr">
              <a:buNone/>
              <a:defRPr>
                <a:solidFill>
                  <a:schemeClr val="tx1">
                    <a:tint val="75000"/>
                  </a:schemeClr>
                </a:solidFill>
              </a:defRPr>
            </a:lvl8pPr>
            <a:lvl9pPr marL="1399032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lvl1pPr>
              <a:defRPr/>
            </a:lvl1pPr>
          </a:lstStyle>
          <a:p>
            <a:pPr>
              <a:defRPr/>
            </a:pPr>
            <a:fld id="{1FAD31FF-DF2F-44E9-B984-2547EE671EB9}" type="datetimeFigureOut">
              <a:rPr lang="pt-BR"/>
              <a:pPr>
                <a:defRPr/>
              </a:pPr>
              <a:t>16/08/2017</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15B3E6D5-8F0D-47F6-8F78-D9ACF4785C2A}" type="slidenum">
              <a:rPr lang="pt-BR"/>
              <a:pPr>
                <a:defRPr/>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74D53A5C-4DF2-4690-A201-D8EACE8C0B73}" type="datetimeFigureOut">
              <a:rPr lang="pt-BR"/>
              <a:pPr>
                <a:defRPr/>
              </a:pPr>
              <a:t>16/08/2017</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3C3B87E8-0B99-409D-9DC1-7650059DD9C1}" type="slidenum">
              <a:rPr lang="pt-BR"/>
              <a:pPr>
                <a:defRPr/>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18272284" y="1441852"/>
            <a:ext cx="5670709" cy="30720506"/>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1260157" y="1441852"/>
            <a:ext cx="16592074" cy="30720506"/>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C1EDED42-CF64-4AFD-BC22-5AE2A6FD965A}" type="datetimeFigureOut">
              <a:rPr lang="pt-BR"/>
              <a:pPr>
                <a:defRPr/>
              </a:pPr>
              <a:t>16/08/2017</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8A72EE91-9C63-4787-AE94-8C67637E3670}" type="slidenum">
              <a:rPr lang="pt-BR"/>
              <a:pPr>
                <a:defRPr/>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58273CC1-78F9-4B35-B37A-68606009B421}" type="datetimeFigureOut">
              <a:rPr lang="pt-BR"/>
              <a:pPr>
                <a:defRPr/>
              </a:pPr>
              <a:t>16/08/2017</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8109FEC8-53C2-4AFF-B6FD-FC81A12F090D}" type="slidenum">
              <a:rPr lang="pt-BR"/>
              <a:pPr>
                <a:defRPr/>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1990875" y="23136228"/>
            <a:ext cx="21422678" cy="7150894"/>
          </a:xfrm>
        </p:spPr>
        <p:txBody>
          <a:bodyPr anchor="t"/>
          <a:lstStyle>
            <a:lvl1pPr algn="l">
              <a:defRPr sz="153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1990875" y="15260246"/>
            <a:ext cx="21422678" cy="7875982"/>
          </a:xfrm>
        </p:spPr>
        <p:txBody>
          <a:bodyPr anchor="b"/>
          <a:lstStyle>
            <a:lvl1pPr marL="0" indent="0">
              <a:buNone/>
              <a:defRPr sz="7700">
                <a:solidFill>
                  <a:schemeClr val="tx1">
                    <a:tint val="75000"/>
                  </a:schemeClr>
                </a:solidFill>
              </a:defRPr>
            </a:lvl1pPr>
            <a:lvl2pPr marL="1748790" indent="0">
              <a:buNone/>
              <a:defRPr sz="6900">
                <a:solidFill>
                  <a:schemeClr val="tx1">
                    <a:tint val="75000"/>
                  </a:schemeClr>
                </a:solidFill>
              </a:defRPr>
            </a:lvl2pPr>
            <a:lvl3pPr marL="3497580" indent="0">
              <a:buNone/>
              <a:defRPr sz="6100">
                <a:solidFill>
                  <a:schemeClr val="tx1">
                    <a:tint val="75000"/>
                  </a:schemeClr>
                </a:solidFill>
              </a:defRPr>
            </a:lvl3pPr>
            <a:lvl4pPr marL="5246370" indent="0">
              <a:buNone/>
              <a:defRPr sz="5400">
                <a:solidFill>
                  <a:schemeClr val="tx1">
                    <a:tint val="75000"/>
                  </a:schemeClr>
                </a:solidFill>
              </a:defRPr>
            </a:lvl4pPr>
            <a:lvl5pPr marL="6995160" indent="0">
              <a:buNone/>
              <a:defRPr sz="5400">
                <a:solidFill>
                  <a:schemeClr val="tx1">
                    <a:tint val="75000"/>
                  </a:schemeClr>
                </a:solidFill>
              </a:defRPr>
            </a:lvl5pPr>
            <a:lvl6pPr marL="8743950" indent="0">
              <a:buNone/>
              <a:defRPr sz="5400">
                <a:solidFill>
                  <a:schemeClr val="tx1">
                    <a:tint val="75000"/>
                  </a:schemeClr>
                </a:solidFill>
              </a:defRPr>
            </a:lvl6pPr>
            <a:lvl7pPr marL="10492740" indent="0">
              <a:buNone/>
              <a:defRPr sz="5400">
                <a:solidFill>
                  <a:schemeClr val="tx1">
                    <a:tint val="75000"/>
                  </a:schemeClr>
                </a:solidFill>
              </a:defRPr>
            </a:lvl7pPr>
            <a:lvl8pPr marL="12241530" indent="0">
              <a:buNone/>
              <a:defRPr sz="5400">
                <a:solidFill>
                  <a:schemeClr val="tx1">
                    <a:tint val="75000"/>
                  </a:schemeClr>
                </a:solidFill>
              </a:defRPr>
            </a:lvl8pPr>
            <a:lvl9pPr marL="13990320" indent="0">
              <a:buNone/>
              <a:defRPr sz="5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lvl1pPr>
              <a:defRPr/>
            </a:lvl1pPr>
          </a:lstStyle>
          <a:p>
            <a:pPr>
              <a:defRPr/>
            </a:pPr>
            <a:fld id="{46FAC981-2662-40C0-8D6F-A7CC7C7DEEFB}" type="datetimeFigureOut">
              <a:rPr lang="pt-BR"/>
              <a:pPr>
                <a:defRPr/>
              </a:pPr>
              <a:t>16/08/2017</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CAC3604E-18B9-45FA-B144-2428D4C0686F}" type="slidenum">
              <a:rPr lang="pt-BR"/>
              <a:pPr>
                <a:defRPr/>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1260158" y="8401053"/>
            <a:ext cx="11131391" cy="23761306"/>
          </a:xfrm>
        </p:spPr>
        <p:txBody>
          <a:bodyPr/>
          <a:lstStyle>
            <a:lvl1pPr>
              <a:defRPr sz="10700"/>
            </a:lvl1pPr>
            <a:lvl2pPr>
              <a:defRPr sz="9200"/>
            </a:lvl2pPr>
            <a:lvl3pPr>
              <a:defRPr sz="7700"/>
            </a:lvl3pPr>
            <a:lvl4pPr>
              <a:defRPr sz="6900"/>
            </a:lvl4pPr>
            <a:lvl5pPr>
              <a:defRPr sz="6900"/>
            </a:lvl5pPr>
            <a:lvl6pPr>
              <a:defRPr sz="6900"/>
            </a:lvl6pPr>
            <a:lvl7pPr>
              <a:defRPr sz="6900"/>
            </a:lvl7pPr>
            <a:lvl8pPr>
              <a:defRPr sz="6900"/>
            </a:lvl8pPr>
            <a:lvl9pPr>
              <a:defRPr sz="69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12811601" y="8401053"/>
            <a:ext cx="11131391" cy="23761306"/>
          </a:xfrm>
        </p:spPr>
        <p:txBody>
          <a:bodyPr/>
          <a:lstStyle>
            <a:lvl1pPr>
              <a:defRPr sz="10700"/>
            </a:lvl1pPr>
            <a:lvl2pPr>
              <a:defRPr sz="9200"/>
            </a:lvl2pPr>
            <a:lvl3pPr>
              <a:defRPr sz="7700"/>
            </a:lvl3pPr>
            <a:lvl4pPr>
              <a:defRPr sz="6900"/>
            </a:lvl4pPr>
            <a:lvl5pPr>
              <a:defRPr sz="6900"/>
            </a:lvl5pPr>
            <a:lvl6pPr>
              <a:defRPr sz="6900"/>
            </a:lvl6pPr>
            <a:lvl7pPr>
              <a:defRPr sz="6900"/>
            </a:lvl7pPr>
            <a:lvl8pPr>
              <a:defRPr sz="6900"/>
            </a:lvl8pPr>
            <a:lvl9pPr>
              <a:defRPr sz="69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3"/>
          <p:cNvSpPr>
            <a:spLocks noGrp="1"/>
          </p:cNvSpPr>
          <p:nvPr>
            <p:ph type="dt" sz="half" idx="10"/>
          </p:nvPr>
        </p:nvSpPr>
        <p:spPr/>
        <p:txBody>
          <a:bodyPr/>
          <a:lstStyle>
            <a:lvl1pPr>
              <a:defRPr/>
            </a:lvl1pPr>
          </a:lstStyle>
          <a:p>
            <a:pPr>
              <a:defRPr/>
            </a:pPr>
            <a:fld id="{F6A0EB32-6B07-4613-A59F-A13D213942FE}" type="datetimeFigureOut">
              <a:rPr lang="pt-BR"/>
              <a:pPr>
                <a:defRPr/>
              </a:pPr>
              <a:t>16/08/2017</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DA2A2927-6858-4906-A2E6-3525CB5D9EF2}" type="slidenum">
              <a:rPr lang="pt-BR"/>
              <a:pPr>
                <a:defRPr/>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1260158" y="8059343"/>
            <a:ext cx="11135768" cy="3358751"/>
          </a:xfrm>
        </p:spPr>
        <p:txBody>
          <a:bodyPr anchor="b"/>
          <a:lstStyle>
            <a:lvl1pPr marL="0" indent="0">
              <a:buNone/>
              <a:defRPr sz="9200" b="1"/>
            </a:lvl1pPr>
            <a:lvl2pPr marL="1748790" indent="0">
              <a:buNone/>
              <a:defRPr sz="7700" b="1"/>
            </a:lvl2pPr>
            <a:lvl3pPr marL="3497580" indent="0">
              <a:buNone/>
              <a:defRPr sz="6900" b="1"/>
            </a:lvl3pPr>
            <a:lvl4pPr marL="5246370" indent="0">
              <a:buNone/>
              <a:defRPr sz="6100" b="1"/>
            </a:lvl4pPr>
            <a:lvl5pPr marL="6995160" indent="0">
              <a:buNone/>
              <a:defRPr sz="6100" b="1"/>
            </a:lvl5pPr>
            <a:lvl6pPr marL="8743950" indent="0">
              <a:buNone/>
              <a:defRPr sz="6100" b="1"/>
            </a:lvl6pPr>
            <a:lvl7pPr marL="10492740" indent="0">
              <a:buNone/>
              <a:defRPr sz="6100" b="1"/>
            </a:lvl7pPr>
            <a:lvl8pPr marL="12241530" indent="0">
              <a:buNone/>
              <a:defRPr sz="6100" b="1"/>
            </a:lvl8pPr>
            <a:lvl9pPr marL="13990320" indent="0">
              <a:buNone/>
              <a:defRPr sz="6100" b="1"/>
            </a:lvl9pPr>
          </a:lstStyle>
          <a:p>
            <a:pPr lvl="0"/>
            <a:r>
              <a:rPr lang="pt-BR" smtClean="0"/>
              <a:t>Clique para editar o texto mestre</a:t>
            </a:r>
          </a:p>
        </p:txBody>
      </p:sp>
      <p:sp>
        <p:nvSpPr>
          <p:cNvPr id="4" name="Espaço Reservado para Conteúdo 3"/>
          <p:cNvSpPr>
            <a:spLocks noGrp="1"/>
          </p:cNvSpPr>
          <p:nvPr>
            <p:ph sz="half" idx="2"/>
          </p:nvPr>
        </p:nvSpPr>
        <p:spPr>
          <a:xfrm>
            <a:off x="1260158" y="11418094"/>
            <a:ext cx="11135768" cy="20744262"/>
          </a:xfrm>
        </p:spPr>
        <p:txBody>
          <a:bodyPr/>
          <a:lstStyle>
            <a:lvl1pPr>
              <a:defRPr sz="9200"/>
            </a:lvl1pPr>
            <a:lvl2pPr>
              <a:defRPr sz="7700"/>
            </a:lvl2pPr>
            <a:lvl3pPr>
              <a:defRPr sz="6900"/>
            </a:lvl3pPr>
            <a:lvl4pPr>
              <a:defRPr sz="6100"/>
            </a:lvl4pPr>
            <a:lvl5pPr>
              <a:defRPr sz="6100"/>
            </a:lvl5pPr>
            <a:lvl6pPr>
              <a:defRPr sz="6100"/>
            </a:lvl6pPr>
            <a:lvl7pPr>
              <a:defRPr sz="6100"/>
            </a:lvl7pPr>
            <a:lvl8pPr>
              <a:defRPr sz="6100"/>
            </a:lvl8pPr>
            <a:lvl9pPr>
              <a:defRPr sz="61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12802852" y="8059343"/>
            <a:ext cx="11140142" cy="3358751"/>
          </a:xfrm>
        </p:spPr>
        <p:txBody>
          <a:bodyPr anchor="b"/>
          <a:lstStyle>
            <a:lvl1pPr marL="0" indent="0">
              <a:buNone/>
              <a:defRPr sz="9200" b="1"/>
            </a:lvl1pPr>
            <a:lvl2pPr marL="1748790" indent="0">
              <a:buNone/>
              <a:defRPr sz="7700" b="1"/>
            </a:lvl2pPr>
            <a:lvl3pPr marL="3497580" indent="0">
              <a:buNone/>
              <a:defRPr sz="6900" b="1"/>
            </a:lvl3pPr>
            <a:lvl4pPr marL="5246370" indent="0">
              <a:buNone/>
              <a:defRPr sz="6100" b="1"/>
            </a:lvl4pPr>
            <a:lvl5pPr marL="6995160" indent="0">
              <a:buNone/>
              <a:defRPr sz="6100" b="1"/>
            </a:lvl5pPr>
            <a:lvl6pPr marL="8743950" indent="0">
              <a:buNone/>
              <a:defRPr sz="6100" b="1"/>
            </a:lvl6pPr>
            <a:lvl7pPr marL="10492740" indent="0">
              <a:buNone/>
              <a:defRPr sz="6100" b="1"/>
            </a:lvl7pPr>
            <a:lvl8pPr marL="12241530" indent="0">
              <a:buNone/>
              <a:defRPr sz="6100" b="1"/>
            </a:lvl8pPr>
            <a:lvl9pPr marL="13990320" indent="0">
              <a:buNone/>
              <a:defRPr sz="6100" b="1"/>
            </a:lvl9pPr>
          </a:lstStyle>
          <a:p>
            <a:pPr lvl="0"/>
            <a:r>
              <a:rPr lang="pt-BR" smtClean="0"/>
              <a:t>Clique para editar o texto mestre</a:t>
            </a:r>
          </a:p>
        </p:txBody>
      </p:sp>
      <p:sp>
        <p:nvSpPr>
          <p:cNvPr id="6" name="Espaço Reservado para Conteúdo 5"/>
          <p:cNvSpPr>
            <a:spLocks noGrp="1"/>
          </p:cNvSpPr>
          <p:nvPr>
            <p:ph sz="quarter" idx="4"/>
          </p:nvPr>
        </p:nvSpPr>
        <p:spPr>
          <a:xfrm>
            <a:off x="12802852" y="11418094"/>
            <a:ext cx="11140142" cy="20744262"/>
          </a:xfrm>
        </p:spPr>
        <p:txBody>
          <a:bodyPr/>
          <a:lstStyle>
            <a:lvl1pPr>
              <a:defRPr sz="9200"/>
            </a:lvl1pPr>
            <a:lvl2pPr>
              <a:defRPr sz="7700"/>
            </a:lvl2pPr>
            <a:lvl3pPr>
              <a:defRPr sz="6900"/>
            </a:lvl3pPr>
            <a:lvl4pPr>
              <a:defRPr sz="6100"/>
            </a:lvl4pPr>
            <a:lvl5pPr>
              <a:defRPr sz="6100"/>
            </a:lvl5pPr>
            <a:lvl6pPr>
              <a:defRPr sz="6100"/>
            </a:lvl6pPr>
            <a:lvl7pPr>
              <a:defRPr sz="6100"/>
            </a:lvl7pPr>
            <a:lvl8pPr>
              <a:defRPr sz="6100"/>
            </a:lvl8pPr>
            <a:lvl9pPr>
              <a:defRPr sz="61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3"/>
          <p:cNvSpPr>
            <a:spLocks noGrp="1"/>
          </p:cNvSpPr>
          <p:nvPr>
            <p:ph type="dt" sz="half" idx="10"/>
          </p:nvPr>
        </p:nvSpPr>
        <p:spPr/>
        <p:txBody>
          <a:bodyPr/>
          <a:lstStyle>
            <a:lvl1pPr>
              <a:defRPr/>
            </a:lvl1pPr>
          </a:lstStyle>
          <a:p>
            <a:pPr>
              <a:defRPr/>
            </a:pPr>
            <a:fld id="{9363D5F6-2297-4414-A826-4E8257597A9E}" type="datetimeFigureOut">
              <a:rPr lang="pt-BR"/>
              <a:pPr>
                <a:defRPr/>
              </a:pPr>
              <a:t>16/08/2017</a:t>
            </a:fld>
            <a:endParaRPr lang="pt-BR"/>
          </a:p>
        </p:txBody>
      </p:sp>
      <p:sp>
        <p:nvSpPr>
          <p:cNvPr id="8" name="Espaço Reservado para Rodapé 4"/>
          <p:cNvSpPr>
            <a:spLocks noGrp="1"/>
          </p:cNvSpPr>
          <p:nvPr>
            <p:ph type="ftr" sz="quarter" idx="11"/>
          </p:nvPr>
        </p:nvSpPr>
        <p:spPr/>
        <p:txBody>
          <a:bodyPr/>
          <a:lstStyle>
            <a:lvl1pPr>
              <a:defRPr/>
            </a:lvl1pPr>
          </a:lstStyle>
          <a:p>
            <a:pPr>
              <a:defRPr/>
            </a:pPr>
            <a:endParaRPr lang="pt-BR"/>
          </a:p>
        </p:txBody>
      </p:sp>
      <p:sp>
        <p:nvSpPr>
          <p:cNvPr id="9" name="Espaço Reservado para Número de Slide 5"/>
          <p:cNvSpPr>
            <a:spLocks noGrp="1"/>
          </p:cNvSpPr>
          <p:nvPr>
            <p:ph type="sldNum" sz="quarter" idx="12"/>
          </p:nvPr>
        </p:nvSpPr>
        <p:spPr/>
        <p:txBody>
          <a:bodyPr/>
          <a:lstStyle>
            <a:lvl1pPr>
              <a:defRPr/>
            </a:lvl1pPr>
          </a:lstStyle>
          <a:p>
            <a:pPr>
              <a:defRPr/>
            </a:pPr>
            <a:fld id="{606FC45B-8BB8-4D47-B6C7-8651031D20A1}" type="slidenum">
              <a:rPr lang="pt-BR"/>
              <a:pPr>
                <a:defRPr/>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3"/>
          <p:cNvSpPr>
            <a:spLocks noGrp="1"/>
          </p:cNvSpPr>
          <p:nvPr>
            <p:ph type="dt" sz="half" idx="10"/>
          </p:nvPr>
        </p:nvSpPr>
        <p:spPr/>
        <p:txBody>
          <a:bodyPr/>
          <a:lstStyle>
            <a:lvl1pPr>
              <a:defRPr/>
            </a:lvl1pPr>
          </a:lstStyle>
          <a:p>
            <a:pPr>
              <a:defRPr/>
            </a:pPr>
            <a:fld id="{64F2E1E4-75B6-45C0-B60E-EB42051C5AF9}" type="datetimeFigureOut">
              <a:rPr lang="pt-BR"/>
              <a:pPr>
                <a:defRPr/>
              </a:pPr>
              <a:t>16/08/2017</a:t>
            </a:fld>
            <a:endParaRPr lang="pt-BR"/>
          </a:p>
        </p:txBody>
      </p:sp>
      <p:sp>
        <p:nvSpPr>
          <p:cNvPr id="4" name="Espaço Reservado para Rodapé 4"/>
          <p:cNvSpPr>
            <a:spLocks noGrp="1"/>
          </p:cNvSpPr>
          <p:nvPr>
            <p:ph type="ftr" sz="quarter" idx="11"/>
          </p:nvPr>
        </p:nvSpPr>
        <p:spPr/>
        <p:txBody>
          <a:bodyPr/>
          <a:lstStyle>
            <a:lvl1pPr>
              <a:defRPr/>
            </a:lvl1pPr>
          </a:lstStyle>
          <a:p>
            <a:pPr>
              <a:defRPr/>
            </a:pPr>
            <a:endParaRPr lang="pt-BR"/>
          </a:p>
        </p:txBody>
      </p:sp>
      <p:sp>
        <p:nvSpPr>
          <p:cNvPr id="5" name="Espaço Reservado para Número de Slide 5"/>
          <p:cNvSpPr>
            <a:spLocks noGrp="1"/>
          </p:cNvSpPr>
          <p:nvPr>
            <p:ph type="sldNum" sz="quarter" idx="12"/>
          </p:nvPr>
        </p:nvSpPr>
        <p:spPr/>
        <p:txBody>
          <a:bodyPr/>
          <a:lstStyle>
            <a:lvl1pPr>
              <a:defRPr/>
            </a:lvl1pPr>
          </a:lstStyle>
          <a:p>
            <a:pPr>
              <a:defRPr/>
            </a:pPr>
            <a:fld id="{2EE56CEA-786F-4C33-97F1-6545F069B5C5}" type="slidenum">
              <a:rPr lang="pt-BR"/>
              <a:pPr>
                <a:defRPr/>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3"/>
          <p:cNvSpPr>
            <a:spLocks noGrp="1"/>
          </p:cNvSpPr>
          <p:nvPr>
            <p:ph type="dt" sz="half" idx="10"/>
          </p:nvPr>
        </p:nvSpPr>
        <p:spPr/>
        <p:txBody>
          <a:bodyPr/>
          <a:lstStyle>
            <a:lvl1pPr>
              <a:defRPr/>
            </a:lvl1pPr>
          </a:lstStyle>
          <a:p>
            <a:pPr>
              <a:defRPr/>
            </a:pPr>
            <a:fld id="{FF4A5478-CA11-4FAF-93B8-BD3A548AFB0B}" type="datetimeFigureOut">
              <a:rPr lang="pt-BR"/>
              <a:pPr>
                <a:defRPr/>
              </a:pPr>
              <a:t>16/08/2017</a:t>
            </a:fld>
            <a:endParaRPr lang="pt-BR"/>
          </a:p>
        </p:txBody>
      </p:sp>
      <p:sp>
        <p:nvSpPr>
          <p:cNvPr id="3" name="Espaço Reservado para Rodapé 4"/>
          <p:cNvSpPr>
            <a:spLocks noGrp="1"/>
          </p:cNvSpPr>
          <p:nvPr>
            <p:ph type="ftr" sz="quarter" idx="11"/>
          </p:nvPr>
        </p:nvSpPr>
        <p:spPr/>
        <p:txBody>
          <a:bodyPr/>
          <a:lstStyle>
            <a:lvl1pPr>
              <a:defRPr/>
            </a:lvl1pPr>
          </a:lstStyle>
          <a:p>
            <a:pPr>
              <a:defRPr/>
            </a:pPr>
            <a:endParaRPr lang="pt-BR"/>
          </a:p>
        </p:txBody>
      </p:sp>
      <p:sp>
        <p:nvSpPr>
          <p:cNvPr id="4" name="Espaço Reservado para Número de Slide 5"/>
          <p:cNvSpPr>
            <a:spLocks noGrp="1"/>
          </p:cNvSpPr>
          <p:nvPr>
            <p:ph type="sldNum" sz="quarter" idx="12"/>
          </p:nvPr>
        </p:nvSpPr>
        <p:spPr/>
        <p:txBody>
          <a:bodyPr/>
          <a:lstStyle>
            <a:lvl1pPr>
              <a:defRPr/>
            </a:lvl1pPr>
          </a:lstStyle>
          <a:p>
            <a:pPr>
              <a:defRPr/>
            </a:pPr>
            <a:fld id="{17F11AD8-62DB-4B30-9FCC-5E4416FAEAAE}" type="slidenum">
              <a:rPr lang="pt-BR"/>
              <a:pPr>
                <a:defRPr/>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260159" y="1433512"/>
            <a:ext cx="8291663" cy="6100763"/>
          </a:xfrm>
        </p:spPr>
        <p:txBody>
          <a:bodyPr anchor="b"/>
          <a:lstStyle>
            <a:lvl1pPr algn="l">
              <a:defRPr sz="7700" b="1"/>
            </a:lvl1pPr>
          </a:lstStyle>
          <a:p>
            <a:r>
              <a:rPr lang="pt-BR" smtClean="0"/>
              <a:t>Clique para editar o título mestre</a:t>
            </a:r>
            <a:endParaRPr lang="pt-BR"/>
          </a:p>
        </p:txBody>
      </p:sp>
      <p:sp>
        <p:nvSpPr>
          <p:cNvPr id="3" name="Espaço Reservado para Conteúdo 2"/>
          <p:cNvSpPr>
            <a:spLocks noGrp="1"/>
          </p:cNvSpPr>
          <p:nvPr>
            <p:ph idx="1"/>
          </p:nvPr>
        </p:nvSpPr>
        <p:spPr>
          <a:xfrm>
            <a:off x="9853732" y="1433515"/>
            <a:ext cx="14089261" cy="30728843"/>
          </a:xfrm>
        </p:spPr>
        <p:txBody>
          <a:bodyPr/>
          <a:lstStyle>
            <a:lvl1pPr>
              <a:defRPr sz="12200"/>
            </a:lvl1pPr>
            <a:lvl2pPr>
              <a:defRPr sz="10700"/>
            </a:lvl2pPr>
            <a:lvl3pPr>
              <a:defRPr sz="9200"/>
            </a:lvl3pPr>
            <a:lvl4pPr>
              <a:defRPr sz="7700"/>
            </a:lvl4pPr>
            <a:lvl5pPr>
              <a:defRPr sz="7700"/>
            </a:lvl5pPr>
            <a:lvl6pPr>
              <a:defRPr sz="7700"/>
            </a:lvl6pPr>
            <a:lvl7pPr>
              <a:defRPr sz="7700"/>
            </a:lvl7pPr>
            <a:lvl8pPr>
              <a:defRPr sz="7700"/>
            </a:lvl8pPr>
            <a:lvl9pPr>
              <a:defRPr sz="77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1260159" y="7534278"/>
            <a:ext cx="8291663" cy="24628081"/>
          </a:xfrm>
        </p:spPr>
        <p:txBody>
          <a:bodyPr/>
          <a:lstStyle>
            <a:lvl1pPr marL="0" indent="0">
              <a:buNone/>
              <a:defRPr sz="5400"/>
            </a:lvl1pPr>
            <a:lvl2pPr marL="1748790" indent="0">
              <a:buNone/>
              <a:defRPr sz="4600"/>
            </a:lvl2pPr>
            <a:lvl3pPr marL="3497580" indent="0">
              <a:buNone/>
              <a:defRPr sz="3800"/>
            </a:lvl3pPr>
            <a:lvl4pPr marL="5246370" indent="0">
              <a:buNone/>
              <a:defRPr sz="3400"/>
            </a:lvl4pPr>
            <a:lvl5pPr marL="6995160" indent="0">
              <a:buNone/>
              <a:defRPr sz="3400"/>
            </a:lvl5pPr>
            <a:lvl6pPr marL="8743950" indent="0">
              <a:buNone/>
              <a:defRPr sz="3400"/>
            </a:lvl6pPr>
            <a:lvl7pPr marL="10492740" indent="0">
              <a:buNone/>
              <a:defRPr sz="3400"/>
            </a:lvl7pPr>
            <a:lvl8pPr marL="12241530" indent="0">
              <a:buNone/>
              <a:defRPr sz="3400"/>
            </a:lvl8pPr>
            <a:lvl9pPr marL="13990320" indent="0">
              <a:buNone/>
              <a:defRPr sz="3400"/>
            </a:lvl9pPr>
          </a:lstStyle>
          <a:p>
            <a:pPr lvl="0"/>
            <a:r>
              <a:rPr lang="pt-BR" smtClean="0"/>
              <a:t>Clique para editar o texto mestre</a:t>
            </a:r>
          </a:p>
        </p:txBody>
      </p:sp>
      <p:sp>
        <p:nvSpPr>
          <p:cNvPr id="5" name="Espaço Reservado para Data 3"/>
          <p:cNvSpPr>
            <a:spLocks noGrp="1"/>
          </p:cNvSpPr>
          <p:nvPr>
            <p:ph type="dt" sz="half" idx="10"/>
          </p:nvPr>
        </p:nvSpPr>
        <p:spPr/>
        <p:txBody>
          <a:bodyPr/>
          <a:lstStyle>
            <a:lvl1pPr>
              <a:defRPr/>
            </a:lvl1pPr>
          </a:lstStyle>
          <a:p>
            <a:pPr>
              <a:defRPr/>
            </a:pPr>
            <a:fld id="{DD04001C-8903-4F23-A516-E072C24B29B4}" type="datetimeFigureOut">
              <a:rPr lang="pt-BR"/>
              <a:pPr>
                <a:defRPr/>
              </a:pPr>
              <a:t>16/08/2017</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0D4E4F73-7274-43E4-BFE4-A7F03CC9E064}" type="slidenum">
              <a:rPr lang="pt-BR"/>
              <a:pPr>
                <a:defRPr/>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939994" y="25203150"/>
            <a:ext cx="15121890" cy="2975375"/>
          </a:xfrm>
        </p:spPr>
        <p:txBody>
          <a:bodyPr anchor="b"/>
          <a:lstStyle>
            <a:lvl1pPr algn="l">
              <a:defRPr sz="77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4939994" y="3217069"/>
            <a:ext cx="15121890" cy="21602700"/>
          </a:xfrm>
        </p:spPr>
        <p:txBody>
          <a:bodyPr rtlCol="0">
            <a:normAutofit/>
          </a:bodyPr>
          <a:lstStyle>
            <a:lvl1pPr marL="0" indent="0">
              <a:buNone/>
              <a:defRPr sz="12200"/>
            </a:lvl1pPr>
            <a:lvl2pPr marL="1748790" indent="0">
              <a:buNone/>
              <a:defRPr sz="10700"/>
            </a:lvl2pPr>
            <a:lvl3pPr marL="3497580" indent="0">
              <a:buNone/>
              <a:defRPr sz="9200"/>
            </a:lvl3pPr>
            <a:lvl4pPr marL="5246370" indent="0">
              <a:buNone/>
              <a:defRPr sz="7700"/>
            </a:lvl4pPr>
            <a:lvl5pPr marL="6995160" indent="0">
              <a:buNone/>
              <a:defRPr sz="7700"/>
            </a:lvl5pPr>
            <a:lvl6pPr marL="8743950" indent="0">
              <a:buNone/>
              <a:defRPr sz="7700"/>
            </a:lvl6pPr>
            <a:lvl7pPr marL="10492740" indent="0">
              <a:buNone/>
              <a:defRPr sz="7700"/>
            </a:lvl7pPr>
            <a:lvl8pPr marL="12241530" indent="0">
              <a:buNone/>
              <a:defRPr sz="7700"/>
            </a:lvl8pPr>
            <a:lvl9pPr marL="13990320" indent="0">
              <a:buNone/>
              <a:defRPr sz="7700"/>
            </a:lvl9pPr>
          </a:lstStyle>
          <a:p>
            <a:pPr lvl="0"/>
            <a:endParaRPr lang="pt-BR" noProof="0" smtClean="0"/>
          </a:p>
        </p:txBody>
      </p:sp>
      <p:sp>
        <p:nvSpPr>
          <p:cNvPr id="4" name="Espaço Reservado para Texto 3"/>
          <p:cNvSpPr>
            <a:spLocks noGrp="1"/>
          </p:cNvSpPr>
          <p:nvPr>
            <p:ph type="body" sz="half" idx="2"/>
          </p:nvPr>
        </p:nvSpPr>
        <p:spPr>
          <a:xfrm>
            <a:off x="4939994" y="28178524"/>
            <a:ext cx="15121890" cy="4225526"/>
          </a:xfrm>
        </p:spPr>
        <p:txBody>
          <a:bodyPr/>
          <a:lstStyle>
            <a:lvl1pPr marL="0" indent="0">
              <a:buNone/>
              <a:defRPr sz="5400"/>
            </a:lvl1pPr>
            <a:lvl2pPr marL="1748790" indent="0">
              <a:buNone/>
              <a:defRPr sz="4600"/>
            </a:lvl2pPr>
            <a:lvl3pPr marL="3497580" indent="0">
              <a:buNone/>
              <a:defRPr sz="3800"/>
            </a:lvl3pPr>
            <a:lvl4pPr marL="5246370" indent="0">
              <a:buNone/>
              <a:defRPr sz="3400"/>
            </a:lvl4pPr>
            <a:lvl5pPr marL="6995160" indent="0">
              <a:buNone/>
              <a:defRPr sz="3400"/>
            </a:lvl5pPr>
            <a:lvl6pPr marL="8743950" indent="0">
              <a:buNone/>
              <a:defRPr sz="3400"/>
            </a:lvl6pPr>
            <a:lvl7pPr marL="10492740" indent="0">
              <a:buNone/>
              <a:defRPr sz="3400"/>
            </a:lvl7pPr>
            <a:lvl8pPr marL="12241530" indent="0">
              <a:buNone/>
              <a:defRPr sz="3400"/>
            </a:lvl8pPr>
            <a:lvl9pPr marL="13990320" indent="0">
              <a:buNone/>
              <a:defRPr sz="3400"/>
            </a:lvl9pPr>
          </a:lstStyle>
          <a:p>
            <a:pPr lvl="0"/>
            <a:r>
              <a:rPr lang="pt-BR" smtClean="0"/>
              <a:t>Clique para editar o texto mestre</a:t>
            </a:r>
          </a:p>
        </p:txBody>
      </p:sp>
      <p:sp>
        <p:nvSpPr>
          <p:cNvPr id="5" name="Espaço Reservado para Data 3"/>
          <p:cNvSpPr>
            <a:spLocks noGrp="1"/>
          </p:cNvSpPr>
          <p:nvPr>
            <p:ph type="dt" sz="half" idx="10"/>
          </p:nvPr>
        </p:nvSpPr>
        <p:spPr/>
        <p:txBody>
          <a:bodyPr/>
          <a:lstStyle>
            <a:lvl1pPr>
              <a:defRPr/>
            </a:lvl1pPr>
          </a:lstStyle>
          <a:p>
            <a:pPr>
              <a:defRPr/>
            </a:pPr>
            <a:fld id="{065D5D9E-60D4-425C-A15E-225F13CB849E}" type="datetimeFigureOut">
              <a:rPr lang="pt-BR"/>
              <a:pPr>
                <a:defRPr/>
              </a:pPr>
              <a:t>16/08/2017</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07970D2C-7E00-4B79-97E4-202D8B67EA5E}" type="slidenum">
              <a:rPr lang="pt-BR"/>
              <a:pPr>
                <a:defRPr/>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ço Reservado para Título 1"/>
          <p:cNvSpPr>
            <a:spLocks noGrp="1"/>
          </p:cNvSpPr>
          <p:nvPr>
            <p:ph type="title"/>
          </p:nvPr>
        </p:nvSpPr>
        <p:spPr bwMode="auto">
          <a:xfrm>
            <a:off x="1260475" y="1441450"/>
            <a:ext cx="22682200" cy="6000750"/>
          </a:xfrm>
          <a:prstGeom prst="rect">
            <a:avLst/>
          </a:prstGeom>
          <a:noFill/>
          <a:ln w="9525">
            <a:noFill/>
            <a:miter lim="800000"/>
            <a:headEnd/>
            <a:tailEnd/>
          </a:ln>
        </p:spPr>
        <p:txBody>
          <a:bodyPr vert="horz" wrap="square" lIns="349758" tIns="174879" rIns="349758" bIns="174879" numCol="1" anchor="ctr" anchorCtr="0" compatLnSpc="1">
            <a:prstTxWarp prst="textNoShape">
              <a:avLst/>
            </a:prstTxWarp>
          </a:bodyPr>
          <a:lstStyle/>
          <a:p>
            <a:pPr lvl="0"/>
            <a:r>
              <a:rPr lang="pt-BR" smtClean="0"/>
              <a:t>Clique para editar o título mestre</a:t>
            </a:r>
          </a:p>
        </p:txBody>
      </p:sp>
      <p:sp>
        <p:nvSpPr>
          <p:cNvPr id="1027" name="Espaço Reservado para Texto 2"/>
          <p:cNvSpPr>
            <a:spLocks noGrp="1"/>
          </p:cNvSpPr>
          <p:nvPr>
            <p:ph type="body" idx="1"/>
          </p:nvPr>
        </p:nvSpPr>
        <p:spPr bwMode="auto">
          <a:xfrm>
            <a:off x="1260475" y="8401050"/>
            <a:ext cx="22682200" cy="23761700"/>
          </a:xfrm>
          <a:prstGeom prst="rect">
            <a:avLst/>
          </a:prstGeom>
          <a:noFill/>
          <a:ln w="9525">
            <a:noFill/>
            <a:miter lim="800000"/>
            <a:headEnd/>
            <a:tailEnd/>
          </a:ln>
        </p:spPr>
        <p:txBody>
          <a:bodyPr vert="horz" wrap="square" lIns="349758" tIns="174879" rIns="349758" bIns="174879" numCol="1" anchor="t" anchorCtr="0" compatLnSpc="1">
            <a:prstTxWarp prst="textNoShape">
              <a:avLst/>
            </a:prstTxWarp>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4" name="Espaço Reservado para Data 3"/>
          <p:cNvSpPr>
            <a:spLocks noGrp="1"/>
          </p:cNvSpPr>
          <p:nvPr>
            <p:ph type="dt" sz="half" idx="2"/>
          </p:nvPr>
        </p:nvSpPr>
        <p:spPr>
          <a:xfrm>
            <a:off x="1260475" y="33370838"/>
            <a:ext cx="5880100" cy="1917700"/>
          </a:xfrm>
          <a:prstGeom prst="rect">
            <a:avLst/>
          </a:prstGeom>
        </p:spPr>
        <p:txBody>
          <a:bodyPr vert="horz" lIns="349758" tIns="174879" rIns="349758" bIns="174879" rtlCol="0" anchor="ctr"/>
          <a:lstStyle>
            <a:lvl1pPr algn="l" defTabSz="3497580" fontAlgn="auto">
              <a:spcBef>
                <a:spcPts val="0"/>
              </a:spcBef>
              <a:spcAft>
                <a:spcPts val="0"/>
              </a:spcAft>
              <a:defRPr sz="4600">
                <a:solidFill>
                  <a:schemeClr val="tx1">
                    <a:tint val="75000"/>
                  </a:schemeClr>
                </a:solidFill>
                <a:latin typeface="+mn-lt"/>
                <a:cs typeface="+mn-cs"/>
              </a:defRPr>
            </a:lvl1pPr>
          </a:lstStyle>
          <a:p>
            <a:pPr>
              <a:defRPr/>
            </a:pPr>
            <a:fld id="{C4393945-362F-4A93-88F1-B063878272D7}" type="datetimeFigureOut">
              <a:rPr lang="pt-BR"/>
              <a:pPr>
                <a:defRPr/>
              </a:pPr>
              <a:t>16/08/2017</a:t>
            </a:fld>
            <a:endParaRPr lang="pt-BR"/>
          </a:p>
        </p:txBody>
      </p:sp>
      <p:sp>
        <p:nvSpPr>
          <p:cNvPr id="5" name="Espaço Reservado para Rodapé 4"/>
          <p:cNvSpPr>
            <a:spLocks noGrp="1"/>
          </p:cNvSpPr>
          <p:nvPr>
            <p:ph type="ftr" sz="quarter" idx="3"/>
          </p:nvPr>
        </p:nvSpPr>
        <p:spPr>
          <a:xfrm>
            <a:off x="8610600" y="33370838"/>
            <a:ext cx="7981950" cy="1917700"/>
          </a:xfrm>
          <a:prstGeom prst="rect">
            <a:avLst/>
          </a:prstGeom>
        </p:spPr>
        <p:txBody>
          <a:bodyPr vert="horz" lIns="349758" tIns="174879" rIns="349758" bIns="174879" rtlCol="0" anchor="ctr"/>
          <a:lstStyle>
            <a:lvl1pPr algn="ctr" defTabSz="3497580" fontAlgn="auto">
              <a:spcBef>
                <a:spcPts val="0"/>
              </a:spcBef>
              <a:spcAft>
                <a:spcPts val="0"/>
              </a:spcAft>
              <a:defRPr sz="4600">
                <a:solidFill>
                  <a:schemeClr val="tx1">
                    <a:tint val="75000"/>
                  </a:schemeClr>
                </a:solidFill>
                <a:latin typeface="+mn-lt"/>
                <a:cs typeface="+mn-cs"/>
              </a:defRPr>
            </a:lvl1pPr>
          </a:lstStyle>
          <a:p>
            <a:pPr>
              <a:defRPr/>
            </a:pPr>
            <a:endParaRPr lang="pt-BR"/>
          </a:p>
        </p:txBody>
      </p:sp>
      <p:sp>
        <p:nvSpPr>
          <p:cNvPr id="6" name="Espaço Reservado para Número de Slide 5"/>
          <p:cNvSpPr>
            <a:spLocks noGrp="1"/>
          </p:cNvSpPr>
          <p:nvPr>
            <p:ph type="sldNum" sz="quarter" idx="4"/>
          </p:nvPr>
        </p:nvSpPr>
        <p:spPr>
          <a:xfrm>
            <a:off x="18062575" y="33370838"/>
            <a:ext cx="5880100" cy="1917700"/>
          </a:xfrm>
          <a:prstGeom prst="rect">
            <a:avLst/>
          </a:prstGeom>
        </p:spPr>
        <p:txBody>
          <a:bodyPr vert="horz" lIns="349758" tIns="174879" rIns="349758" bIns="174879" rtlCol="0" anchor="ctr"/>
          <a:lstStyle>
            <a:lvl1pPr algn="r" defTabSz="3497580" fontAlgn="auto">
              <a:spcBef>
                <a:spcPts val="0"/>
              </a:spcBef>
              <a:spcAft>
                <a:spcPts val="0"/>
              </a:spcAft>
              <a:defRPr sz="4600">
                <a:solidFill>
                  <a:schemeClr val="tx1">
                    <a:tint val="75000"/>
                  </a:schemeClr>
                </a:solidFill>
                <a:latin typeface="+mn-lt"/>
                <a:cs typeface="+mn-cs"/>
              </a:defRPr>
            </a:lvl1pPr>
          </a:lstStyle>
          <a:p>
            <a:pPr>
              <a:defRPr/>
            </a:pPr>
            <a:fld id="{C4BB9F68-A798-4865-A259-5C6A5ACA8A07}" type="slidenum">
              <a:rPr lang="pt-BR"/>
              <a:pPr>
                <a:defRPr/>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97263" rtl="0" eaLnBrk="0" fontAlgn="base" hangingPunct="0">
        <a:spcBef>
          <a:spcPct val="0"/>
        </a:spcBef>
        <a:spcAft>
          <a:spcPct val="0"/>
        </a:spcAft>
        <a:defRPr sz="16800" kern="1200">
          <a:solidFill>
            <a:schemeClr val="tx1"/>
          </a:solidFill>
          <a:latin typeface="+mj-lt"/>
          <a:ea typeface="+mj-ea"/>
          <a:cs typeface="+mj-cs"/>
        </a:defRPr>
      </a:lvl1pPr>
      <a:lvl2pPr algn="ctr" defTabSz="3497263" rtl="0" eaLnBrk="0" fontAlgn="base" hangingPunct="0">
        <a:spcBef>
          <a:spcPct val="0"/>
        </a:spcBef>
        <a:spcAft>
          <a:spcPct val="0"/>
        </a:spcAft>
        <a:defRPr sz="16800">
          <a:solidFill>
            <a:schemeClr val="tx1"/>
          </a:solidFill>
          <a:latin typeface="Calibri" pitchFamily="34" charset="0"/>
        </a:defRPr>
      </a:lvl2pPr>
      <a:lvl3pPr algn="ctr" defTabSz="3497263" rtl="0" eaLnBrk="0" fontAlgn="base" hangingPunct="0">
        <a:spcBef>
          <a:spcPct val="0"/>
        </a:spcBef>
        <a:spcAft>
          <a:spcPct val="0"/>
        </a:spcAft>
        <a:defRPr sz="16800">
          <a:solidFill>
            <a:schemeClr val="tx1"/>
          </a:solidFill>
          <a:latin typeface="Calibri" pitchFamily="34" charset="0"/>
        </a:defRPr>
      </a:lvl3pPr>
      <a:lvl4pPr algn="ctr" defTabSz="3497263" rtl="0" eaLnBrk="0" fontAlgn="base" hangingPunct="0">
        <a:spcBef>
          <a:spcPct val="0"/>
        </a:spcBef>
        <a:spcAft>
          <a:spcPct val="0"/>
        </a:spcAft>
        <a:defRPr sz="16800">
          <a:solidFill>
            <a:schemeClr val="tx1"/>
          </a:solidFill>
          <a:latin typeface="Calibri" pitchFamily="34" charset="0"/>
        </a:defRPr>
      </a:lvl4pPr>
      <a:lvl5pPr algn="ctr" defTabSz="3497263" rtl="0" eaLnBrk="0" fontAlgn="base" hangingPunct="0">
        <a:spcBef>
          <a:spcPct val="0"/>
        </a:spcBef>
        <a:spcAft>
          <a:spcPct val="0"/>
        </a:spcAft>
        <a:defRPr sz="16800">
          <a:solidFill>
            <a:schemeClr val="tx1"/>
          </a:solidFill>
          <a:latin typeface="Calibri" pitchFamily="34" charset="0"/>
        </a:defRPr>
      </a:lvl5pPr>
      <a:lvl6pPr marL="457200" algn="ctr" defTabSz="3497263" rtl="0" fontAlgn="base">
        <a:spcBef>
          <a:spcPct val="0"/>
        </a:spcBef>
        <a:spcAft>
          <a:spcPct val="0"/>
        </a:spcAft>
        <a:defRPr sz="16800">
          <a:solidFill>
            <a:schemeClr val="tx1"/>
          </a:solidFill>
          <a:latin typeface="Calibri" pitchFamily="34" charset="0"/>
        </a:defRPr>
      </a:lvl6pPr>
      <a:lvl7pPr marL="914400" algn="ctr" defTabSz="3497263" rtl="0" fontAlgn="base">
        <a:spcBef>
          <a:spcPct val="0"/>
        </a:spcBef>
        <a:spcAft>
          <a:spcPct val="0"/>
        </a:spcAft>
        <a:defRPr sz="16800">
          <a:solidFill>
            <a:schemeClr val="tx1"/>
          </a:solidFill>
          <a:latin typeface="Calibri" pitchFamily="34" charset="0"/>
        </a:defRPr>
      </a:lvl7pPr>
      <a:lvl8pPr marL="1371600" algn="ctr" defTabSz="3497263" rtl="0" fontAlgn="base">
        <a:spcBef>
          <a:spcPct val="0"/>
        </a:spcBef>
        <a:spcAft>
          <a:spcPct val="0"/>
        </a:spcAft>
        <a:defRPr sz="16800">
          <a:solidFill>
            <a:schemeClr val="tx1"/>
          </a:solidFill>
          <a:latin typeface="Calibri" pitchFamily="34" charset="0"/>
        </a:defRPr>
      </a:lvl8pPr>
      <a:lvl9pPr marL="1828800" algn="ctr" defTabSz="3497263" rtl="0" fontAlgn="base">
        <a:spcBef>
          <a:spcPct val="0"/>
        </a:spcBef>
        <a:spcAft>
          <a:spcPct val="0"/>
        </a:spcAft>
        <a:defRPr sz="16800">
          <a:solidFill>
            <a:schemeClr val="tx1"/>
          </a:solidFill>
          <a:latin typeface="Calibri" pitchFamily="34" charset="0"/>
        </a:defRPr>
      </a:lvl9pPr>
    </p:titleStyle>
    <p:bodyStyle>
      <a:lvl1pPr marL="1311275" indent="-1311275" algn="l" defTabSz="3497263" rtl="0" eaLnBrk="0" fontAlgn="base" hangingPunct="0">
        <a:spcBef>
          <a:spcPct val="20000"/>
        </a:spcBef>
        <a:spcAft>
          <a:spcPct val="0"/>
        </a:spcAft>
        <a:buFont typeface="Arial" charset="0"/>
        <a:buChar char="•"/>
        <a:defRPr sz="12200" kern="1200">
          <a:solidFill>
            <a:schemeClr val="tx1"/>
          </a:solidFill>
          <a:latin typeface="+mn-lt"/>
          <a:ea typeface="+mn-ea"/>
          <a:cs typeface="+mn-cs"/>
        </a:defRPr>
      </a:lvl1pPr>
      <a:lvl2pPr marL="2841625" indent="-1092200" algn="l" defTabSz="3497263" rtl="0" eaLnBrk="0" fontAlgn="base" hangingPunct="0">
        <a:spcBef>
          <a:spcPct val="20000"/>
        </a:spcBef>
        <a:spcAft>
          <a:spcPct val="0"/>
        </a:spcAft>
        <a:buFont typeface="Arial" charset="0"/>
        <a:buChar char="–"/>
        <a:defRPr sz="10700" kern="1200">
          <a:solidFill>
            <a:schemeClr val="tx1"/>
          </a:solidFill>
          <a:latin typeface="+mn-lt"/>
          <a:ea typeface="+mn-ea"/>
          <a:cs typeface="+mn-cs"/>
        </a:defRPr>
      </a:lvl2pPr>
      <a:lvl3pPr marL="4371975" indent="-873125" algn="l" defTabSz="3497263" rtl="0" eaLnBrk="0" fontAlgn="base" hangingPunct="0">
        <a:spcBef>
          <a:spcPct val="20000"/>
        </a:spcBef>
        <a:spcAft>
          <a:spcPct val="0"/>
        </a:spcAft>
        <a:buFont typeface="Arial" charset="0"/>
        <a:buChar char="•"/>
        <a:defRPr sz="9200" kern="1200">
          <a:solidFill>
            <a:schemeClr val="tx1"/>
          </a:solidFill>
          <a:latin typeface="+mn-lt"/>
          <a:ea typeface="+mn-ea"/>
          <a:cs typeface="+mn-cs"/>
        </a:defRPr>
      </a:lvl3pPr>
      <a:lvl4pPr marL="6119813" indent="-873125" algn="l" defTabSz="3497263" rtl="0" eaLnBrk="0" fontAlgn="base" hangingPunct="0">
        <a:spcBef>
          <a:spcPct val="20000"/>
        </a:spcBef>
        <a:spcAft>
          <a:spcPct val="0"/>
        </a:spcAft>
        <a:buFont typeface="Arial" charset="0"/>
        <a:buChar char="–"/>
        <a:defRPr sz="7700" kern="1200">
          <a:solidFill>
            <a:schemeClr val="tx1"/>
          </a:solidFill>
          <a:latin typeface="+mn-lt"/>
          <a:ea typeface="+mn-ea"/>
          <a:cs typeface="+mn-cs"/>
        </a:defRPr>
      </a:lvl4pPr>
      <a:lvl5pPr marL="7869238" indent="-873125" algn="l" defTabSz="3497263" rtl="0" eaLnBrk="0" fontAlgn="base" hangingPunct="0">
        <a:spcBef>
          <a:spcPct val="20000"/>
        </a:spcBef>
        <a:spcAft>
          <a:spcPct val="0"/>
        </a:spcAft>
        <a:buFont typeface="Arial" charset="0"/>
        <a:buChar char="»"/>
        <a:defRPr sz="7700" kern="1200">
          <a:solidFill>
            <a:schemeClr val="tx1"/>
          </a:solidFill>
          <a:latin typeface="+mn-lt"/>
          <a:ea typeface="+mn-ea"/>
          <a:cs typeface="+mn-cs"/>
        </a:defRPr>
      </a:lvl5pPr>
      <a:lvl6pPr marL="9618345" indent="-874395" algn="l" defTabSz="3497580" rtl="0" eaLnBrk="1" latinLnBrk="0" hangingPunct="1">
        <a:spcBef>
          <a:spcPct val="20000"/>
        </a:spcBef>
        <a:buFont typeface="Arial" pitchFamily="34" charset="0"/>
        <a:buChar char="•"/>
        <a:defRPr sz="7700" kern="1200">
          <a:solidFill>
            <a:schemeClr val="tx1"/>
          </a:solidFill>
          <a:latin typeface="+mn-lt"/>
          <a:ea typeface="+mn-ea"/>
          <a:cs typeface="+mn-cs"/>
        </a:defRPr>
      </a:lvl6pPr>
      <a:lvl7pPr marL="11367135" indent="-874395" algn="l" defTabSz="3497580" rtl="0" eaLnBrk="1" latinLnBrk="0" hangingPunct="1">
        <a:spcBef>
          <a:spcPct val="20000"/>
        </a:spcBef>
        <a:buFont typeface="Arial" pitchFamily="34" charset="0"/>
        <a:buChar char="•"/>
        <a:defRPr sz="7700" kern="1200">
          <a:solidFill>
            <a:schemeClr val="tx1"/>
          </a:solidFill>
          <a:latin typeface="+mn-lt"/>
          <a:ea typeface="+mn-ea"/>
          <a:cs typeface="+mn-cs"/>
        </a:defRPr>
      </a:lvl7pPr>
      <a:lvl8pPr marL="13115925" indent="-874395" algn="l" defTabSz="3497580" rtl="0" eaLnBrk="1" latinLnBrk="0" hangingPunct="1">
        <a:spcBef>
          <a:spcPct val="20000"/>
        </a:spcBef>
        <a:buFont typeface="Arial" pitchFamily="34" charset="0"/>
        <a:buChar char="•"/>
        <a:defRPr sz="7700" kern="1200">
          <a:solidFill>
            <a:schemeClr val="tx1"/>
          </a:solidFill>
          <a:latin typeface="+mn-lt"/>
          <a:ea typeface="+mn-ea"/>
          <a:cs typeface="+mn-cs"/>
        </a:defRPr>
      </a:lvl8pPr>
      <a:lvl9pPr marL="14864715" indent="-874395" algn="l" defTabSz="3497580" rtl="0" eaLnBrk="1" latinLnBrk="0" hangingPunct="1">
        <a:spcBef>
          <a:spcPct val="20000"/>
        </a:spcBef>
        <a:buFont typeface="Arial" pitchFamily="34" charset="0"/>
        <a:buChar char="•"/>
        <a:defRPr sz="7700" kern="1200">
          <a:solidFill>
            <a:schemeClr val="tx1"/>
          </a:solidFill>
          <a:latin typeface="+mn-lt"/>
          <a:ea typeface="+mn-ea"/>
          <a:cs typeface="+mn-cs"/>
        </a:defRPr>
      </a:lvl9pPr>
    </p:bodyStyle>
    <p:otherStyle>
      <a:defPPr>
        <a:defRPr lang="pt-BR"/>
      </a:defPPr>
      <a:lvl1pPr marL="0" algn="l" defTabSz="3497580" rtl="0" eaLnBrk="1" latinLnBrk="0" hangingPunct="1">
        <a:defRPr sz="6900" kern="1200">
          <a:solidFill>
            <a:schemeClr val="tx1"/>
          </a:solidFill>
          <a:latin typeface="+mn-lt"/>
          <a:ea typeface="+mn-ea"/>
          <a:cs typeface="+mn-cs"/>
        </a:defRPr>
      </a:lvl1pPr>
      <a:lvl2pPr marL="1748790" algn="l" defTabSz="3497580" rtl="0" eaLnBrk="1" latinLnBrk="0" hangingPunct="1">
        <a:defRPr sz="6900" kern="1200">
          <a:solidFill>
            <a:schemeClr val="tx1"/>
          </a:solidFill>
          <a:latin typeface="+mn-lt"/>
          <a:ea typeface="+mn-ea"/>
          <a:cs typeface="+mn-cs"/>
        </a:defRPr>
      </a:lvl2pPr>
      <a:lvl3pPr marL="3497580" algn="l" defTabSz="3497580" rtl="0" eaLnBrk="1" latinLnBrk="0" hangingPunct="1">
        <a:defRPr sz="6900" kern="1200">
          <a:solidFill>
            <a:schemeClr val="tx1"/>
          </a:solidFill>
          <a:latin typeface="+mn-lt"/>
          <a:ea typeface="+mn-ea"/>
          <a:cs typeface="+mn-cs"/>
        </a:defRPr>
      </a:lvl3pPr>
      <a:lvl4pPr marL="5246370" algn="l" defTabSz="3497580" rtl="0" eaLnBrk="1" latinLnBrk="0" hangingPunct="1">
        <a:defRPr sz="6900" kern="1200">
          <a:solidFill>
            <a:schemeClr val="tx1"/>
          </a:solidFill>
          <a:latin typeface="+mn-lt"/>
          <a:ea typeface="+mn-ea"/>
          <a:cs typeface="+mn-cs"/>
        </a:defRPr>
      </a:lvl4pPr>
      <a:lvl5pPr marL="6995160" algn="l" defTabSz="3497580" rtl="0" eaLnBrk="1" latinLnBrk="0" hangingPunct="1">
        <a:defRPr sz="6900" kern="1200">
          <a:solidFill>
            <a:schemeClr val="tx1"/>
          </a:solidFill>
          <a:latin typeface="+mn-lt"/>
          <a:ea typeface="+mn-ea"/>
          <a:cs typeface="+mn-cs"/>
        </a:defRPr>
      </a:lvl5pPr>
      <a:lvl6pPr marL="8743950" algn="l" defTabSz="3497580" rtl="0" eaLnBrk="1" latinLnBrk="0" hangingPunct="1">
        <a:defRPr sz="6900" kern="1200">
          <a:solidFill>
            <a:schemeClr val="tx1"/>
          </a:solidFill>
          <a:latin typeface="+mn-lt"/>
          <a:ea typeface="+mn-ea"/>
          <a:cs typeface="+mn-cs"/>
        </a:defRPr>
      </a:lvl6pPr>
      <a:lvl7pPr marL="10492740" algn="l" defTabSz="3497580" rtl="0" eaLnBrk="1" latinLnBrk="0" hangingPunct="1">
        <a:defRPr sz="6900" kern="1200">
          <a:solidFill>
            <a:schemeClr val="tx1"/>
          </a:solidFill>
          <a:latin typeface="+mn-lt"/>
          <a:ea typeface="+mn-ea"/>
          <a:cs typeface="+mn-cs"/>
        </a:defRPr>
      </a:lvl7pPr>
      <a:lvl8pPr marL="12241530" algn="l" defTabSz="3497580" rtl="0" eaLnBrk="1" latinLnBrk="0" hangingPunct="1">
        <a:defRPr sz="6900" kern="1200">
          <a:solidFill>
            <a:schemeClr val="tx1"/>
          </a:solidFill>
          <a:latin typeface="+mn-lt"/>
          <a:ea typeface="+mn-ea"/>
          <a:cs typeface="+mn-cs"/>
        </a:defRPr>
      </a:lvl8pPr>
      <a:lvl9pPr marL="13990320" algn="l" defTabSz="3497580" rtl="0" eaLnBrk="1" latinLnBrk="0" hangingPunct="1">
        <a:defRPr sz="6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ekerekített téglalap 3"/>
          <p:cNvSpPr/>
          <p:nvPr/>
        </p:nvSpPr>
        <p:spPr>
          <a:xfrm>
            <a:off x="260437" y="215900"/>
            <a:ext cx="24699912" cy="35574412"/>
          </a:xfrm>
          <a:prstGeom prst="roundRect">
            <a:avLst>
              <a:gd name="adj" fmla="val 7035"/>
            </a:avLst>
          </a:prstGeom>
          <a:solidFill>
            <a:schemeClr val="bg1"/>
          </a:solidFill>
          <a:ln w="762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176431" fontAlgn="auto">
              <a:spcBef>
                <a:spcPts val="0"/>
              </a:spcBef>
              <a:spcAft>
                <a:spcPts val="0"/>
              </a:spcAft>
              <a:defRPr/>
            </a:pPr>
            <a:r>
              <a:rPr lang="en-US" sz="2200" b="1" dirty="0" smtClean="0">
                <a:solidFill>
                  <a:schemeClr val="tx1"/>
                </a:solidFill>
                <a:latin typeface="+mj-lt"/>
              </a:rPr>
              <a:t>  </a:t>
            </a:r>
            <a:endParaRPr lang="en-US" sz="2200" b="1" dirty="0">
              <a:solidFill>
                <a:schemeClr val="tx1"/>
              </a:solidFill>
              <a:latin typeface="+mj-lt"/>
            </a:endParaRPr>
          </a:p>
        </p:txBody>
      </p:sp>
      <p:sp>
        <p:nvSpPr>
          <p:cNvPr id="2051" name="Szövegdoboz 8"/>
          <p:cNvSpPr txBox="1">
            <a:spLocks noChangeArrowheads="1"/>
          </p:cNvSpPr>
          <p:nvPr/>
        </p:nvSpPr>
        <p:spPr bwMode="auto">
          <a:xfrm>
            <a:off x="2528817" y="2571642"/>
            <a:ext cx="20161250" cy="2770188"/>
          </a:xfrm>
          <a:prstGeom prst="rect">
            <a:avLst/>
          </a:prstGeom>
          <a:noFill/>
          <a:ln w="9525">
            <a:noFill/>
            <a:miter lim="800000"/>
            <a:headEnd/>
            <a:tailEnd/>
          </a:ln>
        </p:spPr>
        <p:txBody>
          <a:bodyPr>
            <a:spAutoFit/>
          </a:bodyPr>
          <a:lstStyle/>
          <a:p>
            <a:pPr algn="ctr"/>
            <a:r>
              <a:rPr lang="pt-BR" sz="5400" b="1" dirty="0" smtClean="0">
                <a:solidFill>
                  <a:srgbClr val="008000"/>
                </a:solidFill>
              </a:rPr>
              <a:t>Título</a:t>
            </a:r>
            <a:endParaRPr lang="pt-BR" sz="5400" b="1" dirty="0">
              <a:solidFill>
                <a:srgbClr val="008000"/>
              </a:solidFill>
            </a:endParaRPr>
          </a:p>
          <a:p>
            <a:pPr algn="ctr"/>
            <a:r>
              <a:rPr lang="pt-BR" sz="3200" b="1" dirty="0"/>
              <a:t>Primeiro A. Autor</a:t>
            </a:r>
            <a:r>
              <a:rPr lang="pt-BR" sz="3200" b="1" baseline="30000" dirty="0"/>
              <a:t>1,2</a:t>
            </a:r>
            <a:r>
              <a:rPr lang="pt-BR" sz="3200" b="1" dirty="0"/>
              <a:t>, Segundo B. Autor, Jr.</a:t>
            </a:r>
            <a:r>
              <a:rPr lang="pt-BR" sz="3200" b="1" baseline="30000" dirty="0"/>
              <a:t>2</a:t>
            </a:r>
            <a:r>
              <a:rPr lang="pt-BR" sz="3200" b="1" dirty="0"/>
              <a:t>, Terceiro C. D. Autor</a:t>
            </a:r>
            <a:r>
              <a:rPr lang="pt-BR" sz="3200" b="1" baseline="30000" dirty="0"/>
              <a:t>3</a:t>
            </a:r>
            <a:endParaRPr lang="pt-BR" sz="3200" b="1" dirty="0"/>
          </a:p>
          <a:p>
            <a:pPr algn="ctr"/>
            <a:r>
              <a:rPr lang="pt-BR" sz="2200" b="1" baseline="30000" dirty="0"/>
              <a:t>1</a:t>
            </a:r>
            <a:r>
              <a:rPr lang="pt-BR" sz="2200" b="1" dirty="0"/>
              <a:t>Universidade Tecnológica Federal do Paraná, </a:t>
            </a:r>
            <a:r>
              <a:rPr lang="pt-BR" sz="2200" b="1" dirty="0" smtClean="0"/>
              <a:t>Cornélio Procópio, </a:t>
            </a:r>
            <a:r>
              <a:rPr lang="pt-BR" sz="2200" b="1" dirty="0"/>
              <a:t>Brasil</a:t>
            </a:r>
          </a:p>
          <a:p>
            <a:pPr algn="ctr"/>
            <a:r>
              <a:rPr lang="pt-BR" sz="2200" b="1" baseline="30000" dirty="0"/>
              <a:t>2</a:t>
            </a:r>
            <a:r>
              <a:rPr lang="pt-BR" sz="2200" b="1" dirty="0"/>
              <a:t>Universidade Federal do Paraná, Curitiba, Brasil</a:t>
            </a:r>
          </a:p>
          <a:p>
            <a:pPr algn="ctr"/>
            <a:r>
              <a:rPr lang="pt-BR" sz="2200" b="1" baseline="30000" dirty="0"/>
              <a:t>3</a:t>
            </a:r>
            <a:r>
              <a:rPr lang="pt-BR" sz="2200" b="1" dirty="0"/>
              <a:t>Pontifícia Universidade Católica do Paraná, Curitiba, Brasil</a:t>
            </a:r>
          </a:p>
          <a:p>
            <a:pPr algn="ctr"/>
            <a:r>
              <a:rPr lang="pt-BR" sz="2200" b="1" dirty="0" err="1"/>
              <a:t>first.author@email.com</a:t>
            </a:r>
            <a:r>
              <a:rPr lang="pt-BR" sz="2200" b="1" dirty="0"/>
              <a:t>, </a:t>
            </a:r>
            <a:r>
              <a:rPr lang="pt-BR" sz="2200" b="1" dirty="0" err="1"/>
              <a:t>second.author@email.edu.br</a:t>
            </a:r>
            <a:r>
              <a:rPr lang="pt-BR" sz="2200" b="1" dirty="0"/>
              <a:t>, </a:t>
            </a:r>
            <a:r>
              <a:rPr lang="pt-BR" sz="2200" b="1" dirty="0" err="1"/>
              <a:t>third.author@email.br</a:t>
            </a:r>
            <a:endParaRPr lang="pt-BR" sz="2200" b="1" dirty="0"/>
          </a:p>
        </p:txBody>
      </p:sp>
      <p:sp>
        <p:nvSpPr>
          <p:cNvPr id="6" name="Lekerekített téglalap 9"/>
          <p:cNvSpPr/>
          <p:nvPr/>
        </p:nvSpPr>
        <p:spPr>
          <a:xfrm>
            <a:off x="957181" y="5997495"/>
            <a:ext cx="10930014" cy="503237"/>
          </a:xfrm>
          <a:prstGeom prst="roundRect">
            <a:avLst>
              <a:gd name="adj" fmla="val 50000"/>
            </a:avLst>
          </a:prstGeom>
          <a:solidFill>
            <a:schemeClr val="accent3">
              <a:lumMod val="75000"/>
            </a:schemeClr>
          </a:solidFill>
          <a:ln>
            <a:solidFill>
              <a:srgbClr val="4F622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176431" fontAlgn="auto">
              <a:spcBef>
                <a:spcPts val="0"/>
              </a:spcBef>
              <a:spcAft>
                <a:spcPts val="0"/>
              </a:spcAft>
            </a:pPr>
            <a:r>
              <a:rPr lang="pt-BR" sz="3200" b="1" dirty="0"/>
              <a:t>Resumo</a:t>
            </a:r>
          </a:p>
        </p:txBody>
      </p:sp>
      <p:sp>
        <p:nvSpPr>
          <p:cNvPr id="2053" name="Szövegdoboz 2"/>
          <p:cNvSpPr txBox="1">
            <a:spLocks noChangeArrowheads="1"/>
          </p:cNvSpPr>
          <p:nvPr/>
        </p:nvSpPr>
        <p:spPr bwMode="auto">
          <a:xfrm>
            <a:off x="814305" y="6769100"/>
            <a:ext cx="11358642" cy="2231962"/>
          </a:xfrm>
          <a:prstGeom prst="rect">
            <a:avLst/>
          </a:prstGeom>
          <a:noFill/>
          <a:ln w="9525">
            <a:noFill/>
            <a:miter lim="800000"/>
            <a:headEnd/>
            <a:tailEnd/>
          </a:ln>
        </p:spPr>
        <p:txBody>
          <a:bodyPr/>
          <a:lstStyle/>
          <a:p>
            <a:pPr algn="just">
              <a:spcAft>
                <a:spcPts val="1200"/>
              </a:spcAft>
            </a:pPr>
            <a:r>
              <a:rPr lang="pt-BR" sz="2200" dirty="0"/>
              <a:t>Este modelo de pôster é apenas uma sugestão aos autores, no intuito de uniformizar as apresentações. Porém, os autores são livres para usarem outros modelos. Os logos utilizados no cabeçalho também são apenas sugestões, os autores podem optar por não utilizá-los ou por incluir  logos adicionais de patrocinadores. O tamanho sugerido para o pôster é </a:t>
            </a:r>
            <a:r>
              <a:rPr lang="pt-BR" sz="2200" dirty="0" smtClean="0"/>
              <a:t>de 80cm a 90cm de </a:t>
            </a:r>
            <a:r>
              <a:rPr lang="pt-BR" sz="2200" dirty="0"/>
              <a:t>largura por 100 cm </a:t>
            </a:r>
            <a:r>
              <a:rPr lang="pt-BR" sz="2200" dirty="0" smtClean="0"/>
              <a:t>a 120cm de. </a:t>
            </a:r>
            <a:r>
              <a:rPr lang="pt-BR" sz="2200" dirty="0"/>
              <a:t>Note que para uma impressão de boa qualidade, suas figuras devem ter uma resolução de pelo menos 300dpi. </a:t>
            </a:r>
          </a:p>
        </p:txBody>
      </p:sp>
      <p:sp>
        <p:nvSpPr>
          <p:cNvPr id="2055" name="Szövegdoboz 11"/>
          <p:cNvSpPr txBox="1">
            <a:spLocks noChangeArrowheads="1"/>
          </p:cNvSpPr>
          <p:nvPr/>
        </p:nvSpPr>
        <p:spPr bwMode="auto">
          <a:xfrm>
            <a:off x="819150" y="10286947"/>
            <a:ext cx="11139483" cy="4778776"/>
          </a:xfrm>
          <a:prstGeom prst="rect">
            <a:avLst/>
          </a:prstGeom>
          <a:noFill/>
          <a:ln w="9525">
            <a:noFill/>
            <a:miter lim="800000"/>
            <a:headEnd/>
            <a:tailEnd/>
          </a:ln>
        </p:spPr>
        <p:txBody>
          <a:bodyPr/>
          <a:lstStyle/>
          <a:p>
            <a:pPr algn="just">
              <a:spcAft>
                <a:spcPts val="1200"/>
              </a:spcAft>
            </a:pPr>
            <a:r>
              <a:rPr lang="pt-BR" sz="2200" b="1" dirty="0"/>
              <a:t>Fontes a serem usadas neste modelo: </a:t>
            </a:r>
            <a:r>
              <a:rPr lang="pt-BR" sz="2200" dirty="0"/>
              <a:t>O título do pôster deve estar em </a:t>
            </a:r>
            <a:r>
              <a:rPr lang="pt-BR" sz="2200" dirty="0" err="1"/>
              <a:t>Calibri</a:t>
            </a:r>
            <a:r>
              <a:rPr lang="pt-BR" sz="2200" dirty="0"/>
              <a:t> tamanho 54, negrito, centralizado. Os nomes dos autores devem estar em </a:t>
            </a:r>
            <a:r>
              <a:rPr lang="pt-BR" sz="2200" dirty="0" err="1"/>
              <a:t>Calibri</a:t>
            </a:r>
            <a:r>
              <a:rPr lang="pt-BR" sz="2200" dirty="0"/>
              <a:t> 32, negrito, centralizado, preto. A afiliação e os endereços de e-mail devem ser em </a:t>
            </a:r>
            <a:r>
              <a:rPr lang="pt-BR" sz="2200" dirty="0" err="1"/>
              <a:t>Calibri</a:t>
            </a:r>
            <a:r>
              <a:rPr lang="pt-BR" sz="2200" dirty="0"/>
              <a:t> 22, negrito, centralizado. Os títulos de seção deve ser em </a:t>
            </a:r>
            <a:r>
              <a:rPr lang="pt-BR" sz="2200" dirty="0" err="1"/>
              <a:t>Calibri</a:t>
            </a:r>
            <a:r>
              <a:rPr lang="pt-BR" sz="2200" dirty="0"/>
              <a:t> 32, negrito, centralizado.</a:t>
            </a:r>
          </a:p>
          <a:p>
            <a:pPr algn="just">
              <a:spcAft>
                <a:spcPts val="1200"/>
              </a:spcAft>
            </a:pPr>
            <a:r>
              <a:rPr lang="pt-BR" sz="2200" dirty="0"/>
              <a:t>Todos os textos normais devem estar em </a:t>
            </a:r>
            <a:r>
              <a:rPr lang="pt-BR" sz="2200" dirty="0" err="1"/>
              <a:t>Calibri</a:t>
            </a:r>
            <a:r>
              <a:rPr lang="pt-BR" sz="2200" dirty="0"/>
              <a:t>  22, normal, justificado, preto. Negritos e itálicos podem ser utilizados para dar ênfase a trechos importantes, mas devem ser usados com cuidado (parágrafos inteiros não devem estar enfatizados em negrito). </a:t>
            </a:r>
          </a:p>
          <a:p>
            <a:pPr algn="just">
              <a:spcAft>
                <a:spcPts val="1200"/>
              </a:spcAft>
            </a:pPr>
            <a:r>
              <a:rPr lang="pt-BR" sz="2200" dirty="0"/>
              <a:t>Legendas de figuras e tabelas devem estar em </a:t>
            </a:r>
            <a:r>
              <a:rPr lang="pt-BR" sz="2200" dirty="0" err="1"/>
              <a:t>Calibri</a:t>
            </a:r>
            <a:r>
              <a:rPr lang="pt-BR" sz="2200" dirty="0"/>
              <a:t> 18, negrito, centralizado abaixo da figura ou da tabela. O texto dentro das figuras (legendas, números, etc.) e das tabelas deve ter tamanho similar às dimensões das legendas (</a:t>
            </a:r>
            <a:r>
              <a:rPr lang="pt-BR" sz="2200" dirty="0" err="1"/>
              <a:t>Calibri</a:t>
            </a:r>
            <a:r>
              <a:rPr lang="pt-BR" sz="2200" dirty="0"/>
              <a:t>, 18) de forma a poderem ser lidos a 1.5m de distância.</a:t>
            </a:r>
          </a:p>
          <a:p>
            <a:pPr algn="just">
              <a:spcAft>
                <a:spcPts val="1200"/>
              </a:spcAft>
            </a:pPr>
            <a:r>
              <a:rPr lang="pt-BR" sz="2200" dirty="0"/>
              <a:t>Equações devem ter o mesmo tamanho médio dos símbolos. Parágrafos devem ser separados por 12 </a:t>
            </a:r>
            <a:r>
              <a:rPr lang="pt-BR" sz="2200" dirty="0" err="1"/>
              <a:t>pt</a:t>
            </a:r>
            <a:r>
              <a:rPr lang="pt-BR" sz="2200" dirty="0"/>
              <a:t>. O mesmo se aplica para Marcadores e Numerações.</a:t>
            </a:r>
          </a:p>
        </p:txBody>
      </p:sp>
      <p:sp>
        <p:nvSpPr>
          <p:cNvPr id="10" name="Lekerekített téglalap 13"/>
          <p:cNvSpPr/>
          <p:nvPr/>
        </p:nvSpPr>
        <p:spPr>
          <a:xfrm>
            <a:off x="957181" y="15501920"/>
            <a:ext cx="10858576" cy="503238"/>
          </a:xfrm>
          <a:prstGeom prst="roundRect">
            <a:avLst>
              <a:gd name="adj" fmla="val 50000"/>
            </a:avLst>
          </a:prstGeom>
          <a:solidFill>
            <a:schemeClr val="accent3">
              <a:lumMod val="75000"/>
            </a:schemeClr>
          </a:solidFill>
          <a:ln>
            <a:solidFill>
              <a:srgbClr val="4F622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176431" fontAlgn="auto">
              <a:spcBef>
                <a:spcPts val="0"/>
              </a:spcBef>
              <a:spcAft>
                <a:spcPts val="0"/>
              </a:spcAft>
            </a:pPr>
            <a:r>
              <a:rPr lang="pt-BR" sz="3200" b="1" dirty="0" smtClean="0"/>
              <a:t>Metodologia</a:t>
            </a:r>
            <a:endParaRPr lang="pt-BR" sz="3200" b="1" dirty="0"/>
          </a:p>
        </p:txBody>
      </p:sp>
      <p:sp>
        <p:nvSpPr>
          <p:cNvPr id="2057" name="Szövegdoboz 14"/>
          <p:cNvSpPr txBox="1">
            <a:spLocks noChangeArrowheads="1"/>
          </p:cNvSpPr>
          <p:nvPr/>
        </p:nvSpPr>
        <p:spPr bwMode="auto">
          <a:xfrm>
            <a:off x="814305" y="16345321"/>
            <a:ext cx="11144328" cy="2879725"/>
          </a:xfrm>
          <a:prstGeom prst="rect">
            <a:avLst/>
          </a:prstGeom>
          <a:noFill/>
          <a:ln w="9525">
            <a:noFill/>
            <a:miter lim="800000"/>
            <a:headEnd/>
            <a:tailEnd/>
          </a:ln>
        </p:spPr>
        <p:txBody>
          <a:bodyPr/>
          <a:lstStyle/>
          <a:p>
            <a:pPr marL="0" lvl="1" indent="0" algn="just">
              <a:spcAft>
                <a:spcPts val="1200"/>
              </a:spcAft>
            </a:pPr>
            <a:r>
              <a:rPr lang="pt-BR" sz="2200" dirty="0" smtClean="0"/>
              <a:t>Escreva </a:t>
            </a:r>
            <a:r>
              <a:rPr lang="pt-BR" sz="2200" dirty="0"/>
              <a:t>seu texto aqui. Escreva seu texto aqui. Escreva seu texto aqui. Escreva seu texto aqui. Escreva seu texto aqui. Escreva seu texto aqui. Escreva seu texto aqui. Escreva seu texto aqui. Escreva seu texto aqui. Escreva seu texto aqui. Escreva seu texto aqui. </a:t>
            </a:r>
          </a:p>
          <a:p>
            <a:pPr marL="0" lvl="1" indent="0" algn="just">
              <a:spcAft>
                <a:spcPts val="1200"/>
              </a:spcAft>
            </a:pPr>
            <a:r>
              <a:rPr lang="pt-BR" sz="2200" dirty="0"/>
              <a:t>Escreva seu texto aqui. Escreva seu texto aqui. Escreva seu texto aqui. Escreva seu texto aqui. Escreva seu texto aqui. Escreva seu texto aqui. Escreva seu texto aqui. Escreva seu texto aqui. Escreva seu texto aqui. Escreva seu texto aqui. Escreva seu texto aqui. </a:t>
            </a:r>
          </a:p>
          <a:p>
            <a:pPr marL="0" lvl="1" indent="0" algn="just">
              <a:spcAft>
                <a:spcPts val="1200"/>
              </a:spcAft>
            </a:pPr>
            <a:endParaRPr lang="pt-BR" sz="2200" dirty="0"/>
          </a:p>
          <a:p>
            <a:pPr marL="0" lvl="1" indent="0" algn="just">
              <a:spcAft>
                <a:spcPts val="1200"/>
              </a:spcAft>
            </a:pPr>
            <a:endParaRPr lang="pt-BR" sz="2200" dirty="0"/>
          </a:p>
        </p:txBody>
      </p:sp>
      <p:sp>
        <p:nvSpPr>
          <p:cNvPr id="2059" name="Szövegdoboz 16"/>
          <p:cNvSpPr txBox="1">
            <a:spLocks noChangeArrowheads="1"/>
          </p:cNvSpPr>
          <p:nvPr/>
        </p:nvSpPr>
        <p:spPr bwMode="auto">
          <a:xfrm>
            <a:off x="7164388" y="19045659"/>
            <a:ext cx="4794245" cy="5221287"/>
          </a:xfrm>
          <a:prstGeom prst="rect">
            <a:avLst/>
          </a:prstGeom>
          <a:noFill/>
          <a:ln w="9525">
            <a:noFill/>
            <a:miter lim="800000"/>
            <a:headEnd/>
            <a:tailEnd/>
          </a:ln>
        </p:spPr>
        <p:txBody>
          <a:bodyPr/>
          <a:lstStyle/>
          <a:p>
            <a:pPr marL="0" lvl="1" indent="0" algn="just">
              <a:spcAft>
                <a:spcPts val="1200"/>
              </a:spcAft>
            </a:pPr>
            <a:r>
              <a:rPr lang="pt-BR" sz="2200" dirty="0"/>
              <a:t>Escreva seu texto aqui. Escreva seu texto aqui. Escreva seu texto aqui. Escreva seu texto aqui. Escreva seu texto aqui. Escreva seu texto aqui. Escreva seu texto aqui. Escreva seu texto aqui. Escreva seu texto aqui. Escreva seu texto aqui. Escreva seu texto aqui. </a:t>
            </a:r>
          </a:p>
          <a:p>
            <a:pPr marL="0" lvl="1" indent="0" algn="just">
              <a:spcAft>
                <a:spcPts val="1200"/>
              </a:spcAft>
            </a:pPr>
            <a:r>
              <a:rPr lang="pt-BR" sz="2200" dirty="0"/>
              <a:t>Escreva seu texto aqui. Escreva seu texto aqui. Escreva seu texto aqui. Escreva seu texto aqui. Escreva seu texto aqui. Escreva seu texto aqui. Escreva seu texto aqui. Escreva seu texto aqui. Escreva seu texto aqui. Escreva seu texto aqui. </a:t>
            </a:r>
            <a:endParaRPr lang="hu-HU" sz="2200" dirty="0"/>
          </a:p>
        </p:txBody>
      </p:sp>
      <p:sp>
        <p:nvSpPr>
          <p:cNvPr id="2060" name="Szövegdoboz 5"/>
          <p:cNvSpPr txBox="1">
            <a:spLocks noChangeArrowheads="1"/>
          </p:cNvSpPr>
          <p:nvPr/>
        </p:nvSpPr>
        <p:spPr bwMode="auto">
          <a:xfrm>
            <a:off x="576263" y="23330321"/>
            <a:ext cx="6491287" cy="504825"/>
          </a:xfrm>
          <a:prstGeom prst="rect">
            <a:avLst/>
          </a:prstGeom>
          <a:noFill/>
          <a:ln w="9525">
            <a:noFill/>
            <a:miter lim="800000"/>
            <a:headEnd/>
            <a:tailEnd/>
          </a:ln>
        </p:spPr>
        <p:txBody>
          <a:bodyPr/>
          <a:lstStyle/>
          <a:p>
            <a:pPr algn="ctr"/>
            <a:r>
              <a:rPr lang="pt-BR" sz="1800" b="1"/>
              <a:t>Fig. 1: Legenda da Figura em Calibri Negrito tamanho 18</a:t>
            </a:r>
          </a:p>
          <a:p>
            <a:pPr algn="ctr"/>
            <a:endParaRPr lang="hu-HU" sz="8200"/>
          </a:p>
        </p:txBody>
      </p:sp>
      <p:sp>
        <p:nvSpPr>
          <p:cNvPr id="21" name="Lekerekített téglalap 23"/>
          <p:cNvSpPr/>
          <p:nvPr/>
        </p:nvSpPr>
        <p:spPr>
          <a:xfrm>
            <a:off x="13244517" y="5997495"/>
            <a:ext cx="11072890" cy="503237"/>
          </a:xfrm>
          <a:prstGeom prst="roundRect">
            <a:avLst>
              <a:gd name="adj" fmla="val 50000"/>
            </a:avLst>
          </a:prstGeom>
          <a:solidFill>
            <a:schemeClr val="accent3">
              <a:lumMod val="75000"/>
            </a:schemeClr>
          </a:solidFill>
          <a:ln>
            <a:solidFill>
              <a:srgbClr val="4F622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176431" fontAlgn="auto">
              <a:spcBef>
                <a:spcPts val="0"/>
              </a:spcBef>
              <a:spcAft>
                <a:spcPts val="0"/>
              </a:spcAft>
            </a:pPr>
            <a:r>
              <a:rPr lang="pt-BR" sz="3200" b="1" dirty="0"/>
              <a:t>Resultados</a:t>
            </a:r>
            <a:endParaRPr lang="en-US" sz="3200" b="1" dirty="0"/>
          </a:p>
        </p:txBody>
      </p:sp>
      <p:sp>
        <p:nvSpPr>
          <p:cNvPr id="2068" name="Szövegdoboz 24"/>
          <p:cNvSpPr txBox="1">
            <a:spLocks noChangeArrowheads="1"/>
          </p:cNvSpPr>
          <p:nvPr/>
        </p:nvSpPr>
        <p:spPr bwMode="auto">
          <a:xfrm>
            <a:off x="13173079" y="6769100"/>
            <a:ext cx="11215766" cy="2501900"/>
          </a:xfrm>
          <a:prstGeom prst="rect">
            <a:avLst/>
          </a:prstGeom>
          <a:noFill/>
          <a:ln w="9525">
            <a:noFill/>
            <a:miter lim="800000"/>
            <a:headEnd/>
            <a:tailEnd/>
          </a:ln>
        </p:spPr>
        <p:txBody>
          <a:bodyPr/>
          <a:lstStyle/>
          <a:p>
            <a:pPr algn="just">
              <a:spcAft>
                <a:spcPts val="1200"/>
              </a:spcAft>
            </a:pPr>
            <a:r>
              <a:rPr lang="pt-BR" sz="2200" dirty="0"/>
              <a:t>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a:t>
            </a:r>
          </a:p>
          <a:p>
            <a:pPr algn="just">
              <a:spcAft>
                <a:spcPts val="1200"/>
              </a:spcAft>
            </a:pPr>
            <a:endParaRPr lang="en-US" sz="2200" dirty="0"/>
          </a:p>
        </p:txBody>
      </p:sp>
      <p:sp>
        <p:nvSpPr>
          <p:cNvPr id="2071" name="Szövegdoboz 27"/>
          <p:cNvSpPr txBox="1">
            <a:spLocks noChangeArrowheads="1"/>
          </p:cNvSpPr>
          <p:nvPr/>
        </p:nvSpPr>
        <p:spPr bwMode="auto">
          <a:xfrm>
            <a:off x="16030599" y="14144598"/>
            <a:ext cx="6491287" cy="503238"/>
          </a:xfrm>
          <a:prstGeom prst="rect">
            <a:avLst/>
          </a:prstGeom>
          <a:noFill/>
          <a:ln w="9525">
            <a:noFill/>
            <a:miter lim="800000"/>
            <a:headEnd/>
            <a:tailEnd/>
          </a:ln>
        </p:spPr>
        <p:txBody>
          <a:bodyPr/>
          <a:lstStyle/>
          <a:p>
            <a:pPr algn="ctr"/>
            <a:r>
              <a:rPr lang="en-US" sz="1800" b="1" dirty="0"/>
              <a:t>Fig. </a:t>
            </a:r>
            <a:r>
              <a:rPr lang="hu-HU" sz="1800" b="1" dirty="0"/>
              <a:t>2</a:t>
            </a:r>
            <a:r>
              <a:rPr lang="en-US" sz="1800" b="1" dirty="0" smtClean="0"/>
              <a:t>: </a:t>
            </a:r>
            <a:r>
              <a:rPr lang="pt-BR" sz="1800" b="1" dirty="0"/>
              <a:t>Legenda da Figure em </a:t>
            </a:r>
            <a:r>
              <a:rPr lang="pt-BR" sz="1800" b="1" dirty="0" err="1"/>
              <a:t>Calibri</a:t>
            </a:r>
            <a:r>
              <a:rPr lang="pt-BR" sz="1800" b="1" dirty="0"/>
              <a:t> 18 Negrito</a:t>
            </a:r>
          </a:p>
        </p:txBody>
      </p:sp>
      <p:sp>
        <p:nvSpPr>
          <p:cNvPr id="2073" name="Szövegdoboz 29"/>
          <p:cNvSpPr txBox="1">
            <a:spLocks noChangeArrowheads="1"/>
          </p:cNvSpPr>
          <p:nvPr/>
        </p:nvSpPr>
        <p:spPr bwMode="auto">
          <a:xfrm>
            <a:off x="13173079" y="14644664"/>
            <a:ext cx="11215766" cy="1933575"/>
          </a:xfrm>
          <a:prstGeom prst="rect">
            <a:avLst/>
          </a:prstGeom>
          <a:noFill/>
          <a:ln w="9525">
            <a:noFill/>
            <a:miter lim="800000"/>
            <a:headEnd/>
            <a:tailEnd/>
          </a:ln>
        </p:spPr>
        <p:txBody>
          <a:bodyPr/>
          <a:lstStyle/>
          <a:p>
            <a:pPr algn="just">
              <a:spcAft>
                <a:spcPts val="1200"/>
              </a:spcAft>
            </a:pPr>
            <a:r>
              <a:rPr lang="pt-BR" sz="2200" dirty="0"/>
              <a:t>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a:t>
            </a:r>
          </a:p>
        </p:txBody>
      </p:sp>
      <p:sp>
        <p:nvSpPr>
          <p:cNvPr id="2074" name="Szövegdoboz 34"/>
          <p:cNvSpPr txBox="1">
            <a:spLocks noChangeArrowheads="1"/>
          </p:cNvSpPr>
          <p:nvPr/>
        </p:nvSpPr>
        <p:spPr bwMode="auto">
          <a:xfrm>
            <a:off x="13173079" y="22389207"/>
            <a:ext cx="11215766" cy="3677939"/>
          </a:xfrm>
          <a:prstGeom prst="rect">
            <a:avLst/>
          </a:prstGeom>
          <a:noFill/>
          <a:ln w="9525">
            <a:noFill/>
            <a:miter lim="800000"/>
            <a:headEnd/>
            <a:tailEnd/>
          </a:ln>
        </p:spPr>
        <p:txBody>
          <a:bodyPr/>
          <a:lstStyle/>
          <a:p>
            <a:pPr algn="just">
              <a:spcAft>
                <a:spcPts val="1200"/>
              </a:spcAft>
            </a:pPr>
            <a:r>
              <a:rPr lang="pt-BR" sz="2200" dirty="0"/>
              <a:t>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a:t>
            </a:r>
          </a:p>
          <a:p>
            <a:pPr algn="just">
              <a:spcAft>
                <a:spcPts val="1200"/>
              </a:spcAft>
            </a:pPr>
            <a:r>
              <a:rPr lang="pt-BR" sz="2200" dirty="0"/>
              <a:t>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a:t>
            </a:r>
            <a:r>
              <a:rPr lang="pt-BR" sz="2200" dirty="0" smtClean="0"/>
              <a:t>.</a:t>
            </a:r>
          </a:p>
          <a:p>
            <a:pPr algn="just">
              <a:spcAft>
                <a:spcPts val="1200"/>
              </a:spcAft>
            </a:pPr>
            <a:r>
              <a:rPr lang="pt-BR" sz="2200" dirty="0"/>
              <a:t>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a:t>
            </a:r>
          </a:p>
          <a:p>
            <a:pPr algn="just">
              <a:spcAft>
                <a:spcPts val="1200"/>
              </a:spcAft>
            </a:pPr>
            <a:endParaRPr lang="pt-BR" sz="2200" dirty="0"/>
          </a:p>
        </p:txBody>
      </p:sp>
      <p:sp>
        <p:nvSpPr>
          <p:cNvPr id="33" name="Lekerekített téglalap 35"/>
          <p:cNvSpPr/>
          <p:nvPr/>
        </p:nvSpPr>
        <p:spPr>
          <a:xfrm>
            <a:off x="885743" y="24288794"/>
            <a:ext cx="10930014" cy="503237"/>
          </a:xfrm>
          <a:prstGeom prst="roundRect">
            <a:avLst>
              <a:gd name="adj" fmla="val 50000"/>
            </a:avLst>
          </a:prstGeom>
          <a:solidFill>
            <a:schemeClr val="accent3">
              <a:lumMod val="75000"/>
            </a:schemeClr>
          </a:solidFill>
          <a:ln>
            <a:solidFill>
              <a:srgbClr val="4F622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176431" fontAlgn="auto">
              <a:spcBef>
                <a:spcPts val="0"/>
              </a:spcBef>
              <a:spcAft>
                <a:spcPts val="0"/>
              </a:spcAft>
              <a:defRPr/>
            </a:pPr>
            <a:r>
              <a:rPr lang="pt-BR" sz="3200" b="1" dirty="0"/>
              <a:t>Conclusões</a:t>
            </a:r>
            <a:endParaRPr lang="pt-BR" sz="8000" b="1" dirty="0"/>
          </a:p>
        </p:txBody>
      </p:sp>
      <p:sp>
        <p:nvSpPr>
          <p:cNvPr id="2076" name="Szövegdoboz 38"/>
          <p:cNvSpPr txBox="1">
            <a:spLocks noChangeArrowheads="1"/>
          </p:cNvSpPr>
          <p:nvPr/>
        </p:nvSpPr>
        <p:spPr bwMode="auto">
          <a:xfrm>
            <a:off x="814305" y="25217488"/>
            <a:ext cx="11144328" cy="6034234"/>
          </a:xfrm>
          <a:prstGeom prst="rect">
            <a:avLst/>
          </a:prstGeom>
          <a:noFill/>
          <a:ln w="9525">
            <a:noFill/>
            <a:miter lim="800000"/>
            <a:headEnd/>
            <a:tailEnd/>
          </a:ln>
        </p:spPr>
        <p:txBody>
          <a:bodyPr/>
          <a:lstStyle/>
          <a:p>
            <a:pPr algn="just">
              <a:spcAft>
                <a:spcPts val="1200"/>
              </a:spcAft>
            </a:pPr>
            <a:r>
              <a:rPr lang="pt-BR" sz="2200" dirty="0"/>
              <a:t>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a:t>
            </a:r>
          </a:p>
          <a:p>
            <a:pPr algn="just">
              <a:spcAft>
                <a:spcPts val="1200"/>
              </a:spcAft>
            </a:pPr>
            <a:r>
              <a:rPr lang="pt-BR" sz="2200" dirty="0"/>
              <a:t>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a:t>
            </a:r>
          </a:p>
          <a:p>
            <a:pPr algn="just">
              <a:spcAft>
                <a:spcPts val="1200"/>
              </a:spcAft>
            </a:pPr>
            <a:r>
              <a:rPr lang="pt-BR" sz="2200" dirty="0"/>
              <a:t>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a:t>
            </a:r>
          </a:p>
        </p:txBody>
      </p:sp>
      <p:sp>
        <p:nvSpPr>
          <p:cNvPr id="2077" name="Szövegdoboz 39"/>
          <p:cNvSpPr txBox="1">
            <a:spLocks noChangeArrowheads="1"/>
          </p:cNvSpPr>
          <p:nvPr/>
        </p:nvSpPr>
        <p:spPr bwMode="auto">
          <a:xfrm>
            <a:off x="5760815" y="35004494"/>
            <a:ext cx="14077900" cy="574851"/>
          </a:xfrm>
          <a:prstGeom prst="rect">
            <a:avLst/>
          </a:prstGeom>
          <a:noFill/>
          <a:ln w="9525">
            <a:noFill/>
            <a:miter lim="800000"/>
            <a:headEnd/>
            <a:tailEnd/>
          </a:ln>
        </p:spPr>
        <p:txBody>
          <a:bodyPr/>
          <a:lstStyle/>
          <a:p>
            <a:pPr algn="ctr"/>
            <a:r>
              <a:rPr lang="pt-BR" sz="2400" b="1" dirty="0" smtClean="0">
                <a:solidFill>
                  <a:schemeClr val="accent3">
                    <a:lumMod val="75000"/>
                  </a:schemeClr>
                </a:solidFill>
              </a:rPr>
              <a:t>WB2017 </a:t>
            </a:r>
            <a:r>
              <a:rPr lang="en-US" sz="2400" b="1" dirty="0" smtClean="0">
                <a:solidFill>
                  <a:schemeClr val="accent3">
                    <a:lumMod val="75000"/>
                  </a:schemeClr>
                </a:solidFill>
              </a:rPr>
              <a:t>–</a:t>
            </a:r>
            <a:r>
              <a:rPr lang="pt-BR" sz="2400" b="1" dirty="0" smtClean="0">
                <a:solidFill>
                  <a:schemeClr val="accent3">
                    <a:lumMod val="75000"/>
                  </a:schemeClr>
                </a:solidFill>
              </a:rPr>
              <a:t> Workshop de Bioinformática da UTFPR </a:t>
            </a:r>
            <a:r>
              <a:rPr lang="pt-BR" sz="2400" b="1" dirty="0">
                <a:solidFill>
                  <a:schemeClr val="accent3">
                    <a:lumMod val="75000"/>
                  </a:schemeClr>
                </a:solidFill>
              </a:rPr>
              <a:t>– </a:t>
            </a:r>
            <a:r>
              <a:rPr lang="pt-BR" sz="2400" b="1" dirty="0" smtClean="0">
                <a:solidFill>
                  <a:schemeClr val="accent3">
                    <a:lumMod val="75000"/>
                  </a:schemeClr>
                </a:solidFill>
              </a:rPr>
              <a:t>Cornélio Procópio – 24 </a:t>
            </a:r>
            <a:r>
              <a:rPr lang="pt-BR" sz="2400" b="1" dirty="0">
                <a:solidFill>
                  <a:schemeClr val="accent3">
                    <a:lumMod val="75000"/>
                  </a:schemeClr>
                </a:solidFill>
              </a:rPr>
              <a:t>e</a:t>
            </a:r>
            <a:r>
              <a:rPr lang="pt-BR" sz="2400" b="1" dirty="0" smtClean="0">
                <a:solidFill>
                  <a:schemeClr val="accent3">
                    <a:lumMod val="75000"/>
                  </a:schemeClr>
                </a:solidFill>
              </a:rPr>
              <a:t> </a:t>
            </a:r>
            <a:r>
              <a:rPr lang="pt-BR" sz="2400" b="1" dirty="0" smtClean="0">
                <a:solidFill>
                  <a:schemeClr val="accent3">
                    <a:lumMod val="75000"/>
                  </a:schemeClr>
                </a:solidFill>
              </a:rPr>
              <a:t>25 </a:t>
            </a:r>
            <a:r>
              <a:rPr lang="pt-BR" sz="2400" b="1" dirty="0">
                <a:solidFill>
                  <a:schemeClr val="accent3">
                    <a:lumMod val="75000"/>
                  </a:schemeClr>
                </a:solidFill>
              </a:rPr>
              <a:t>de </a:t>
            </a:r>
            <a:r>
              <a:rPr lang="pt-BR" sz="2400" b="1" dirty="0" smtClean="0">
                <a:solidFill>
                  <a:schemeClr val="accent3">
                    <a:lumMod val="75000"/>
                  </a:schemeClr>
                </a:solidFill>
              </a:rPr>
              <a:t>Agosto </a:t>
            </a:r>
            <a:r>
              <a:rPr lang="pt-BR" sz="2400" b="1" dirty="0">
                <a:solidFill>
                  <a:schemeClr val="accent3">
                    <a:lumMod val="75000"/>
                  </a:schemeClr>
                </a:solidFill>
              </a:rPr>
              <a:t>de </a:t>
            </a:r>
            <a:r>
              <a:rPr lang="hu-HU" sz="2400" b="1" dirty="0" smtClean="0">
                <a:solidFill>
                  <a:schemeClr val="accent3">
                    <a:lumMod val="75000"/>
                  </a:schemeClr>
                </a:solidFill>
              </a:rPr>
              <a:t>2017</a:t>
            </a:r>
            <a:endParaRPr lang="en-US" sz="2400" b="1" dirty="0">
              <a:solidFill>
                <a:schemeClr val="accent3">
                  <a:lumMod val="75000"/>
                </a:schemeClr>
              </a:solidFill>
            </a:endParaRPr>
          </a:p>
        </p:txBody>
      </p:sp>
      <p:sp>
        <p:nvSpPr>
          <p:cNvPr id="2080" name="Szövegdoboz 27"/>
          <p:cNvSpPr txBox="1">
            <a:spLocks noChangeArrowheads="1"/>
          </p:cNvSpPr>
          <p:nvPr/>
        </p:nvSpPr>
        <p:spPr bwMode="auto">
          <a:xfrm>
            <a:off x="15816285" y="21502712"/>
            <a:ext cx="6491287" cy="503238"/>
          </a:xfrm>
          <a:prstGeom prst="rect">
            <a:avLst/>
          </a:prstGeom>
          <a:noFill/>
          <a:ln w="9525">
            <a:noFill/>
            <a:miter lim="800000"/>
            <a:headEnd/>
            <a:tailEnd/>
          </a:ln>
        </p:spPr>
        <p:txBody>
          <a:bodyPr/>
          <a:lstStyle/>
          <a:p>
            <a:pPr algn="ctr"/>
            <a:r>
              <a:rPr lang="en-US" sz="1800" b="1" dirty="0"/>
              <a:t>Fig. </a:t>
            </a:r>
            <a:r>
              <a:rPr lang="hu-HU" sz="1800" b="1" dirty="0"/>
              <a:t>3</a:t>
            </a:r>
            <a:r>
              <a:rPr lang="en-US" sz="1800" b="1" dirty="0" smtClean="0"/>
              <a:t>: </a:t>
            </a:r>
            <a:r>
              <a:rPr lang="pt-BR" sz="1800" b="1" dirty="0"/>
              <a:t>Legenda da Figure em </a:t>
            </a:r>
            <a:r>
              <a:rPr lang="pt-BR" sz="1800" b="1" dirty="0" err="1"/>
              <a:t>Calibri</a:t>
            </a:r>
            <a:r>
              <a:rPr lang="pt-BR" sz="1800" b="1" dirty="0"/>
              <a:t> 18 Negrito</a:t>
            </a:r>
          </a:p>
        </p:txBody>
      </p:sp>
      <p:pic>
        <p:nvPicPr>
          <p:cNvPr id="2083" name="Picture 36" descr="D:\Documentos\Pesquisa\Congressos\2011_SBrT\utfpr.jpg"/>
          <p:cNvPicPr>
            <a:picLocks noChangeAspect="1" noChangeArrowheads="1"/>
          </p:cNvPicPr>
          <p:nvPr/>
        </p:nvPicPr>
        <p:blipFill>
          <a:blip r:embed="rId3"/>
          <a:srcRect/>
          <a:stretch>
            <a:fillRect/>
          </a:stretch>
        </p:blipFill>
        <p:spPr bwMode="auto">
          <a:xfrm>
            <a:off x="18173739" y="642816"/>
            <a:ext cx="5940097" cy="2171899"/>
          </a:xfrm>
          <a:prstGeom prst="rect">
            <a:avLst/>
          </a:prstGeom>
          <a:noFill/>
          <a:ln w="9525">
            <a:noFill/>
            <a:miter lim="800000"/>
            <a:headEnd/>
            <a:tailEnd/>
          </a:ln>
        </p:spPr>
      </p:pic>
      <p:pic>
        <p:nvPicPr>
          <p:cNvPr id="2" name="Picture 1"/>
          <p:cNvPicPr>
            <a:picLocks noChangeAspect="1"/>
          </p:cNvPicPr>
          <p:nvPr/>
        </p:nvPicPr>
        <p:blipFill>
          <a:blip r:embed="rId4"/>
          <a:stretch>
            <a:fillRect/>
          </a:stretch>
        </p:blipFill>
        <p:spPr>
          <a:xfrm>
            <a:off x="671429" y="471807"/>
            <a:ext cx="8501122" cy="4528726"/>
          </a:xfrm>
          <a:prstGeom prst="rect">
            <a:avLst/>
          </a:prstGeom>
        </p:spPr>
      </p:pic>
      <p:sp>
        <p:nvSpPr>
          <p:cNvPr id="38" name="Lekerekített téglalap 35"/>
          <p:cNvSpPr/>
          <p:nvPr/>
        </p:nvSpPr>
        <p:spPr>
          <a:xfrm>
            <a:off x="13315955" y="29214845"/>
            <a:ext cx="10930014" cy="503237"/>
          </a:xfrm>
          <a:prstGeom prst="roundRect">
            <a:avLst>
              <a:gd name="adj" fmla="val 50000"/>
            </a:avLst>
          </a:prstGeom>
          <a:solidFill>
            <a:schemeClr val="accent3">
              <a:lumMod val="75000"/>
            </a:schemeClr>
          </a:solidFill>
          <a:ln>
            <a:solidFill>
              <a:srgbClr val="4F622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176431" fontAlgn="auto">
              <a:spcBef>
                <a:spcPts val="0"/>
              </a:spcBef>
              <a:spcAft>
                <a:spcPts val="0"/>
              </a:spcAft>
              <a:defRPr/>
            </a:pPr>
            <a:r>
              <a:rPr lang="pt-BR" sz="3200" b="1" dirty="0" smtClean="0"/>
              <a:t>Referências</a:t>
            </a:r>
            <a:endParaRPr lang="pt-BR" sz="8000" b="1" dirty="0"/>
          </a:p>
        </p:txBody>
      </p:sp>
      <p:sp>
        <p:nvSpPr>
          <p:cNvPr id="39" name="Szövegdoboz 38"/>
          <p:cNvSpPr txBox="1">
            <a:spLocks noChangeArrowheads="1"/>
          </p:cNvSpPr>
          <p:nvPr/>
        </p:nvSpPr>
        <p:spPr bwMode="auto">
          <a:xfrm>
            <a:off x="13173079" y="30075272"/>
            <a:ext cx="11215766" cy="2016224"/>
          </a:xfrm>
          <a:prstGeom prst="rect">
            <a:avLst/>
          </a:prstGeom>
          <a:noFill/>
          <a:ln w="9525">
            <a:noFill/>
            <a:miter lim="800000"/>
            <a:headEnd/>
            <a:tailEnd/>
          </a:ln>
        </p:spPr>
        <p:txBody>
          <a:bodyPr/>
          <a:lstStyle/>
          <a:p>
            <a:pPr algn="just">
              <a:spcAft>
                <a:spcPts val="1200"/>
              </a:spcAft>
            </a:pPr>
            <a:r>
              <a:rPr lang="pt-BR" sz="2200" dirty="0" smtClean="0"/>
              <a:t>Escreva </a:t>
            </a:r>
            <a:r>
              <a:rPr lang="pt-BR" sz="2200" dirty="0"/>
              <a:t>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a:t>
            </a:r>
            <a:r>
              <a:rPr lang="pt-BR" sz="2200" dirty="0" smtClean="0"/>
              <a:t>.</a:t>
            </a:r>
            <a:endParaRPr lang="pt-BR" sz="2200" dirty="0"/>
          </a:p>
        </p:txBody>
      </p:sp>
      <p:sp>
        <p:nvSpPr>
          <p:cNvPr id="41" name="Lekerekített téglalap 35"/>
          <p:cNvSpPr/>
          <p:nvPr/>
        </p:nvSpPr>
        <p:spPr>
          <a:xfrm>
            <a:off x="2600255" y="33790048"/>
            <a:ext cx="3857652" cy="503237"/>
          </a:xfrm>
          <a:prstGeom prst="roundRect">
            <a:avLst>
              <a:gd name="adj" fmla="val 50000"/>
            </a:avLst>
          </a:prstGeom>
          <a:solidFill>
            <a:schemeClr val="accent3">
              <a:lumMod val="75000"/>
            </a:schemeClr>
          </a:solidFill>
          <a:ln>
            <a:solidFill>
              <a:srgbClr val="4F622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176431" fontAlgn="auto">
              <a:spcBef>
                <a:spcPts val="0"/>
              </a:spcBef>
              <a:spcAft>
                <a:spcPts val="0"/>
              </a:spcAft>
              <a:defRPr/>
            </a:pPr>
            <a:r>
              <a:rPr lang="pt-BR" sz="3200" b="1" dirty="0" smtClean="0"/>
              <a:t>Agradecimentos</a:t>
            </a:r>
            <a:endParaRPr lang="pt-BR" sz="8000" b="1" dirty="0"/>
          </a:p>
        </p:txBody>
      </p:sp>
      <p:sp>
        <p:nvSpPr>
          <p:cNvPr id="5" name="TextBox 4"/>
          <p:cNvSpPr txBox="1"/>
          <p:nvPr/>
        </p:nvSpPr>
        <p:spPr>
          <a:xfrm>
            <a:off x="8243857" y="33432858"/>
            <a:ext cx="2935156" cy="1154162"/>
          </a:xfrm>
          <a:prstGeom prst="rect">
            <a:avLst/>
          </a:prstGeom>
          <a:noFill/>
        </p:spPr>
        <p:txBody>
          <a:bodyPr wrap="none" rtlCol="0">
            <a:spAutoFit/>
          </a:bodyPr>
          <a:lstStyle/>
          <a:p>
            <a:r>
              <a:rPr lang="en-US" dirty="0" smtClean="0"/>
              <a:t>LOGO 1</a:t>
            </a:r>
            <a:endParaRPr lang="en-US" dirty="0"/>
          </a:p>
        </p:txBody>
      </p:sp>
      <p:sp>
        <p:nvSpPr>
          <p:cNvPr id="43" name="TextBox 42"/>
          <p:cNvSpPr txBox="1"/>
          <p:nvPr/>
        </p:nvSpPr>
        <p:spPr>
          <a:xfrm>
            <a:off x="17673673" y="33432858"/>
            <a:ext cx="3057861" cy="1154162"/>
          </a:xfrm>
          <a:prstGeom prst="rect">
            <a:avLst/>
          </a:prstGeom>
          <a:noFill/>
        </p:spPr>
        <p:txBody>
          <a:bodyPr wrap="none" rtlCol="0">
            <a:spAutoFit/>
          </a:bodyPr>
          <a:lstStyle/>
          <a:p>
            <a:r>
              <a:rPr lang="en-US" dirty="0" smtClean="0"/>
              <a:t>LOGO N</a:t>
            </a:r>
            <a:endParaRPr lang="en-US" dirty="0"/>
          </a:p>
        </p:txBody>
      </p:sp>
      <p:pic>
        <p:nvPicPr>
          <p:cNvPr id="9" name="Picture 8"/>
          <p:cNvPicPr>
            <a:picLocks noChangeAspect="1"/>
          </p:cNvPicPr>
          <p:nvPr/>
        </p:nvPicPr>
        <p:blipFill>
          <a:blip r:embed="rId5"/>
          <a:stretch>
            <a:fillRect/>
          </a:stretch>
        </p:blipFill>
        <p:spPr>
          <a:xfrm>
            <a:off x="648247" y="19082370"/>
            <a:ext cx="6444716" cy="3816424"/>
          </a:xfrm>
          <a:prstGeom prst="rect">
            <a:avLst/>
          </a:prstGeom>
        </p:spPr>
      </p:pic>
      <p:pic>
        <p:nvPicPr>
          <p:cNvPr id="12" name="Picture 11"/>
          <p:cNvPicPr>
            <a:picLocks noChangeAspect="1"/>
          </p:cNvPicPr>
          <p:nvPr/>
        </p:nvPicPr>
        <p:blipFill>
          <a:blip r:embed="rId6"/>
          <a:stretch>
            <a:fillRect/>
          </a:stretch>
        </p:blipFill>
        <p:spPr>
          <a:xfrm>
            <a:off x="14887591" y="9044635"/>
            <a:ext cx="8280920" cy="5028525"/>
          </a:xfrm>
          <a:prstGeom prst="rect">
            <a:avLst/>
          </a:prstGeom>
        </p:spPr>
      </p:pic>
      <p:pic>
        <p:nvPicPr>
          <p:cNvPr id="14" name="Picture 13"/>
          <p:cNvPicPr>
            <a:picLocks noChangeAspect="1"/>
          </p:cNvPicPr>
          <p:nvPr/>
        </p:nvPicPr>
        <p:blipFill>
          <a:blip r:embed="rId7"/>
          <a:stretch>
            <a:fillRect/>
          </a:stretch>
        </p:blipFill>
        <p:spPr>
          <a:xfrm>
            <a:off x="15530533" y="17073556"/>
            <a:ext cx="7128792" cy="4178264"/>
          </a:xfrm>
          <a:prstGeom prst="rect">
            <a:avLst/>
          </a:prstGeom>
        </p:spPr>
      </p:pic>
      <p:sp>
        <p:nvSpPr>
          <p:cNvPr id="32" name="Lekerekített téglalap 9"/>
          <p:cNvSpPr/>
          <p:nvPr/>
        </p:nvSpPr>
        <p:spPr>
          <a:xfrm>
            <a:off x="957181" y="9286814"/>
            <a:ext cx="10858576" cy="503237"/>
          </a:xfrm>
          <a:prstGeom prst="roundRect">
            <a:avLst>
              <a:gd name="adj" fmla="val 50000"/>
            </a:avLst>
          </a:prstGeom>
          <a:solidFill>
            <a:schemeClr val="accent3">
              <a:lumMod val="75000"/>
            </a:schemeClr>
          </a:solidFill>
          <a:ln>
            <a:solidFill>
              <a:srgbClr val="4F622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176431" fontAlgn="auto">
              <a:spcBef>
                <a:spcPts val="0"/>
              </a:spcBef>
              <a:spcAft>
                <a:spcPts val="0"/>
              </a:spcAft>
            </a:pPr>
            <a:r>
              <a:rPr lang="pt-BR" sz="3200" b="1" dirty="0" smtClean="0"/>
              <a:t>Introdução</a:t>
            </a:r>
            <a:endParaRPr lang="pt-BR" sz="3200" b="1" dirty="0"/>
          </a:p>
        </p:txBody>
      </p:sp>
      <p:sp>
        <p:nvSpPr>
          <p:cNvPr id="34" name="TextBox 4"/>
          <p:cNvSpPr txBox="1"/>
          <p:nvPr/>
        </p:nvSpPr>
        <p:spPr>
          <a:xfrm>
            <a:off x="12958765" y="33432858"/>
            <a:ext cx="2935156" cy="1154162"/>
          </a:xfrm>
          <a:prstGeom prst="rect">
            <a:avLst/>
          </a:prstGeom>
          <a:noFill/>
        </p:spPr>
        <p:txBody>
          <a:bodyPr wrap="none" rtlCol="0">
            <a:spAutoFit/>
          </a:bodyPr>
          <a:lstStyle/>
          <a:p>
            <a:r>
              <a:rPr lang="en-US" dirty="0" smtClean="0"/>
              <a:t>LOGO </a:t>
            </a:r>
            <a:r>
              <a:rPr lang="en-US" dirty="0" smtClean="0"/>
              <a:t>2</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305</TotalTime>
  <Words>1573</Words>
  <Application>Microsoft Macintosh PowerPoint</Application>
  <PresentationFormat>Personalizar</PresentationFormat>
  <Paragraphs>40</Paragraphs>
  <Slides>1</Slides>
  <Notes>1</Notes>
  <HiddenSlides>0</HiddenSlides>
  <MMClips>0</MMClips>
  <ScaleCrop>false</ScaleCrop>
  <HeadingPairs>
    <vt:vector size="4" baseType="variant">
      <vt:variant>
        <vt:lpstr>Tema</vt:lpstr>
      </vt:variant>
      <vt:variant>
        <vt:i4>1</vt:i4>
      </vt:variant>
      <vt:variant>
        <vt:lpstr>Títulos de slides</vt:lpstr>
      </vt:variant>
      <vt:variant>
        <vt:i4>1</vt:i4>
      </vt:variant>
    </vt:vector>
  </HeadingPairs>
  <TitlesOfParts>
    <vt:vector size="2" baseType="lpstr">
      <vt:lpstr>Tema do Office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Glauber</dc:creator>
  <cp:lastModifiedBy>Daniel</cp:lastModifiedBy>
  <cp:revision>19</cp:revision>
  <dcterms:created xsi:type="dcterms:W3CDTF">2011-08-10T18:22:05Z</dcterms:created>
  <dcterms:modified xsi:type="dcterms:W3CDTF">2017-08-17T03:00:58Z</dcterms:modified>
</cp:coreProperties>
</file>